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60" r:id="rId2"/>
  </p:sldMasterIdLst>
  <p:notesMasterIdLst>
    <p:notesMasterId r:id="rId48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07" r:id="rId45"/>
    <p:sldId id="524" r:id="rId46"/>
    <p:sldId id="270" r:id="rId47"/>
  </p:sldIdLst>
  <p:sldSz cx="9144000" cy="5143500" type="screen16x9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1212"/>
    <a:srgbClr val="3399FF"/>
    <a:srgbClr val="1A0000"/>
    <a:srgbClr val="FFFFFF"/>
    <a:srgbClr val="2FC9FF"/>
    <a:srgbClr val="66CCFF"/>
    <a:srgbClr val="CED23A"/>
    <a:srgbClr val="0099FF"/>
    <a:srgbClr val="FF5050"/>
    <a:srgbClr val="28B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6" autoAdjust="0"/>
    <p:restoredTop sz="94595" autoAdjust="0"/>
  </p:normalViewPr>
  <p:slideViewPr>
    <p:cSldViewPr>
      <p:cViewPr varScale="1">
        <p:scale>
          <a:sx n="140" d="100"/>
          <a:sy n="140" d="100"/>
        </p:scale>
        <p:origin x="49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B2CCD-40FE-4CD4-9A7D-B45F9A52F302}">
      <dsp:nvSpPr>
        <dsp:cNvPr id="0" name=""/>
        <dsp:cNvSpPr/>
      </dsp:nvSpPr>
      <dsp:spPr>
        <a:xfrm>
          <a:off x="0" y="278234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322098"/>
        <a:ext cx="8141872" cy="810832"/>
      </dsp:txXfrm>
    </dsp:sp>
    <dsp:sp modelId="{630499CF-45B0-4481-ACBC-F771C134591C}">
      <dsp:nvSpPr>
        <dsp:cNvPr id="0" name=""/>
        <dsp:cNvSpPr/>
      </dsp:nvSpPr>
      <dsp:spPr>
        <a:xfrm>
          <a:off x="0" y="1176795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1176795"/>
        <a:ext cx="8229600" cy="794880"/>
      </dsp:txXfrm>
    </dsp:sp>
    <dsp:sp modelId="{01528EF9-20EC-4F7A-9C3B-859CD63BF206}">
      <dsp:nvSpPr>
        <dsp:cNvPr id="0" name=""/>
        <dsp:cNvSpPr/>
      </dsp:nvSpPr>
      <dsp:spPr>
        <a:xfrm>
          <a:off x="0" y="1971675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2015539"/>
        <a:ext cx="8141872" cy="810832"/>
      </dsp:txXfrm>
    </dsp:sp>
    <dsp:sp modelId="{6245E045-48C2-4D6E-9FC8-D7AE63301085}">
      <dsp:nvSpPr>
        <dsp:cNvPr id="0" name=""/>
        <dsp:cNvSpPr/>
      </dsp:nvSpPr>
      <dsp:spPr>
        <a:xfrm>
          <a:off x="0" y="2870234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2870234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9.mp3" TargetMode="Externa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0.mp3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1.mp3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audio" Target="file:///D:\2020\&#1087;&#1088;&#1077;&#1079;&#1077;&#1085;&#1090;&#1072;&#1094;&#1080;&#1103;\12.mp3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2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3.mp3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4.mp3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3.bin"/><Relationship Id="rId2" Type="http://schemas.openxmlformats.org/officeDocument/2006/relationships/audio" Target="file:///D:\2020\&#1087;&#1088;&#1077;&#1079;&#1077;&#1085;&#1090;&#1072;&#1094;&#1080;&#1103;\15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emf"/><Relationship Id="rId11" Type="http://schemas.openxmlformats.org/officeDocument/2006/relationships/image" Target="../media/image49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8.e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6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7.mp3" TargetMode="Externa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8.mp3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9.mp3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0.mp3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1.mp3" TargetMode="Externa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png"/><Relationship Id="rId4" Type="http://schemas.openxmlformats.org/officeDocument/2006/relationships/diagramData" Target="../diagrams/data2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2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3%20&#1085;&#1086;&#1074;&#1099;&#1081;.mp3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24%20&#1085;&#1086;&#1074;&#1099;&#1081;.mp3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5%20&#1085;&#1086;&#1074;&#1099;&#1081;.mp3" TargetMode="Externa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34.png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jpe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6.mp3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79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2.png"/><Relationship Id="rId2" Type="http://schemas.openxmlformats.org/officeDocument/2006/relationships/audio" Target="file:///D:\2020\&#1087;&#1088;&#1077;&#1079;&#1077;&#1085;&#1090;&#1072;&#1094;&#1080;&#1103;\27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4.emf"/><Relationship Id="rId2" Type="http://schemas.openxmlformats.org/officeDocument/2006/relationships/audio" Target="file:///D:\2020\&#1087;&#1088;&#1077;&#1079;&#1077;&#1085;&#1090;&#1072;&#1094;&#1080;&#1103;\28.mp3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jpe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9.mp3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0.mp3" TargetMode="Externa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5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1.mp3" TargetMode="Externa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1.png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2%20&#1085;&#1086;&#1074;&#1086;&#1077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file:///D:\2020\&#1087;&#1088;&#1077;&#1079;&#1077;&#1085;&#1090;&#1072;&#1094;&#1080;&#1103;\33.mp3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4.mp3" TargetMode="Externa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6.png"/><Relationship Id="rId2" Type="http://schemas.openxmlformats.org/officeDocument/2006/relationships/audio" Target="file:///D:\2020\&#1087;&#1088;&#1077;&#1079;&#1077;&#1085;&#1090;&#1072;&#1094;&#1080;&#1103;\35.mp3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105.emf"/><Relationship Id="rId10" Type="http://schemas.openxmlformats.org/officeDocument/2006/relationships/image" Target="../media/image107.png"/><Relationship Id="rId4" Type="http://schemas.openxmlformats.org/officeDocument/2006/relationships/image" Target="../media/image2.jpeg"/><Relationship Id="rId9" Type="http://schemas.openxmlformats.org/officeDocument/2006/relationships/image" Target="../media/image104.emf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110.tif"/><Relationship Id="rId2" Type="http://schemas.openxmlformats.org/officeDocument/2006/relationships/audio" Target="file:///D:\2020\&#1087;&#1088;&#1077;&#1079;&#1077;&#1085;&#1090;&#1072;&#1094;&#1080;&#1103;\36.mp3" TargetMode="External"/><Relationship Id="rId1" Type="http://schemas.openxmlformats.org/officeDocument/2006/relationships/vmlDrawing" Target="../drawings/vmlDrawing7.v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08.emf"/><Relationship Id="rId5" Type="http://schemas.openxmlformats.org/officeDocument/2006/relationships/diagramLayout" Target="../diagrams/layout5.xml"/><Relationship Id="rId10" Type="http://schemas.openxmlformats.org/officeDocument/2006/relationships/oleObject" Target="../embeddings/oleObject9.bin"/><Relationship Id="rId4" Type="http://schemas.openxmlformats.org/officeDocument/2006/relationships/diagramData" Target="../diagrams/data5.xml"/><Relationship Id="rId9" Type="http://schemas.openxmlformats.org/officeDocument/2006/relationships/image" Target="../media/image109.tiff"/><Relationship Id="rId14" Type="http://schemas.openxmlformats.org/officeDocument/2006/relationships/image" Target="../media/image111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2.png"/><Relationship Id="rId2" Type="http://schemas.openxmlformats.org/officeDocument/2006/relationships/audio" Target="file:///D:\2020\&#1087;&#1088;&#1077;&#1079;&#1077;&#1085;&#1090;&#1072;&#1094;&#1080;&#1103;\37.mp3" TargetMode="Externa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8.mp3" TargetMode="External"/><Relationship Id="rId6" Type="http://schemas.openxmlformats.org/officeDocument/2006/relationships/image" Target="../media/image114.png"/><Relationship Id="rId5" Type="http://schemas.openxmlformats.org/officeDocument/2006/relationships/image" Target="../media/image40.jpe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.mp3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2" Type="http://schemas.openxmlformats.org/officeDocument/2006/relationships/audio" Target="file:///D:\2020\&#1087;&#1088;&#1077;&#1079;&#1077;&#1085;&#1090;&#1072;&#1094;&#1080;&#1103;\39.mp3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jpeg"/><Relationship Id="rId9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0.mp3" TargetMode="External"/><Relationship Id="rId5" Type="http://schemas.openxmlformats.org/officeDocument/2006/relationships/image" Target="../media/image121.png"/><Relationship Id="rId4" Type="http://schemas.openxmlformats.org/officeDocument/2006/relationships/image" Target="../media/image120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1.mp3" TargetMode="External"/><Relationship Id="rId4" Type="http://schemas.openxmlformats.org/officeDocument/2006/relationships/image" Target="../media/image12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2.jpe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.jpeg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3.mp3" TargetMode="External"/><Relationship Id="rId6" Type="http://schemas.openxmlformats.org/officeDocument/2006/relationships/image" Target="../media/image134.png"/><Relationship Id="rId11" Type="http://schemas.openxmlformats.org/officeDocument/2006/relationships/image" Target="../media/image5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4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wmf"/><Relationship Id="rId4" Type="http://schemas.openxmlformats.org/officeDocument/2006/relationships/image" Target="../media/image2.jpeg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5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6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consultantplus://offline/ref=CFB339B382887F78F8300289CB5AC10454CDA248437434FE02382A2D390179B8A4E2B9DDD621A4266BCFAB4E5EC16EA96868D0E15BD41EE5W2D1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7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8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560" y="1779662"/>
            <a:ext cx="8081477" cy="461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2400" b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411602" y="3147814"/>
            <a:ext cx="92397" cy="52322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Ульяновск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112" y="33950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939" y="44439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528" y="843558"/>
            <a:ext cx="3779912" cy="11237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95536" y="3939902"/>
            <a:ext cx="3744416" cy="30646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3968" y="987574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536" y="2427734"/>
            <a:ext cx="3744416" cy="91940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документа, подтверждающего регистрацию в системе индивидуального (персонифицированного)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283968" y="3939902"/>
            <a:ext cx="0" cy="28803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97633" name="Picture 1" descr="C:\Users\admin1\Pictures\Screenshots\Снимок экрана (16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606996"/>
            <a:ext cx="3666572" cy="44130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4283968" y="2355726"/>
            <a:ext cx="0" cy="864096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" name="object 15"/>
          <p:cNvSpPr/>
          <p:nvPr/>
        </p:nvSpPr>
        <p:spPr>
          <a:xfrm>
            <a:off x="4283968" y="3579862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4283968" y="2355726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6084168" y="2067694"/>
            <a:ext cx="165618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9" name="object 17"/>
          <p:cNvSpPr/>
          <p:nvPr/>
        </p:nvSpPr>
        <p:spPr>
          <a:xfrm>
            <a:off x="4283968" y="1203598"/>
            <a:ext cx="1280160" cy="289560"/>
          </a:xfrm>
          <a:custGeom>
            <a:avLst/>
            <a:gdLst/>
            <a:ahLst/>
            <a:cxnLst/>
            <a:rect l="l" t="t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 bwMode="auto">
          <a:xfrm>
            <a:off x="5796136" y="3723878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CED23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1331640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1279" y="623764"/>
            <a:ext cx="3679381" cy="44130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056" y="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1520" y="2571750"/>
            <a:ext cx="3960440" cy="7150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204802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3517"/>
            <a:ext cx="3816424" cy="4537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0" name="object 21"/>
          <p:cNvSpPr/>
          <p:nvPr/>
        </p:nvSpPr>
        <p:spPr>
          <a:xfrm>
            <a:off x="4355976" y="1707654"/>
            <a:ext cx="1872208" cy="1214829"/>
          </a:xfrm>
          <a:custGeom>
            <a:avLst/>
            <a:gdLst/>
            <a:ahLst/>
            <a:cxnLst/>
            <a:rect l="l" t="t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1520" y="483518"/>
            <a:ext cx="3960440" cy="18047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</a:t>
            </a:r>
            <a:r>
              <a:rPr lang="ru-RU" sz="1400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заявлении</a:t>
            </a:r>
          </a:p>
          <a:p>
            <a:pPr algn="ctr" eaLnBrk="1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lvl="0"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355976" y="1059582"/>
            <a:ext cx="1512168" cy="509652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5976" y="699542"/>
            <a:ext cx="0" cy="144016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5616" y="843558"/>
            <a:ext cx="21602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480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83518"/>
            <a:ext cx="157009" cy="543038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5976" y="2499742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28391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Размер </a:t>
            </a:r>
            <a:r>
              <a:rPr lang="ru-RU" b="1" spc="-2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государственной </a:t>
            </a:r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пошлины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6380" y="468680"/>
            <a:ext cx="8514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1" hangingPunct="1">
              <a:tabLst>
                <a:tab pos="255588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62540" y="4747677"/>
            <a:ext cx="304800" cy="3048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15578"/>
              </p:ext>
            </p:extLst>
          </p:nvPr>
        </p:nvGraphicFramePr>
        <p:xfrm>
          <a:off x="409699" y="1251965"/>
          <a:ext cx="8410775" cy="341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150">
                  <a:extLst>
                    <a:ext uri="{9D8B030D-6E8A-4147-A177-3AD203B41FA5}">
                      <a16:colId xmlns:a16="http://schemas.microsoft.com/office/drawing/2014/main" xmlns="" val="272685919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10968498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329598655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39948451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xmlns="" val="1902698098"/>
                    </a:ext>
                  </a:extLst>
                </a:gridCol>
              </a:tblGrid>
              <a:tr h="991303">
                <a:tc>
                  <a:txBody>
                    <a:bodyPr/>
                    <a:lstStyle/>
                    <a:p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Неспециализированное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образовательного, культурно-просветительского характера, а также издания для детей, подростков и инвалидов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Эротическое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8216068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предназначена для распространения на всей территории Российской Федерации и за ее пределами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1035560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 Российской Федерации, территории муниципального образования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рублей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57421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Российской Федерации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344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2" y="129155"/>
            <a:ext cx="8064896" cy="6469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2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987574"/>
            <a:ext cx="1872208" cy="387977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6300192" y="1059582"/>
          <a:ext cx="256013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55" name="Document" r:id="rId6" imgW="6632243" imgH="10172948" progId="">
                  <p:embed/>
                </p:oleObj>
              </mc:Choice>
              <mc:Fallback>
                <p:oleObj name="Document" r:id="rId6" imgW="6632243" imgH="10172948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059582"/>
                        <a:ext cx="2560137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6136" y="2643758"/>
            <a:ext cx="432048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6" name="Picture 3" descr="C:\Users\admin1\Pictures\Screenshots\Снимок экрана 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015270"/>
            <a:ext cx="3096344" cy="3716720"/>
          </a:xfrm>
          <a:prstGeom prst="rect">
            <a:avLst/>
          </a:prstGeom>
          <a:noFill/>
        </p:spPr>
      </p:pic>
      <p:cxnSp>
        <p:nvCxnSpPr>
          <p:cNvPr id="20" name="Прямая со стрелкой 19"/>
          <p:cNvCxnSpPr/>
          <p:nvPr/>
        </p:nvCxnSpPr>
        <p:spPr bwMode="auto">
          <a:xfrm>
            <a:off x="3419872" y="2643758"/>
            <a:ext cx="50405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8" name="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5" y="23835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013" y="392808"/>
            <a:ext cx="4968552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327" y="1066491"/>
            <a:ext cx="4392488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</a:t>
            </a:r>
            <a:r>
              <a:rPr lang="ru-RU" sz="1200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1200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пошлины  размещаются  на официальном сайте регистрирующего органа и его территориальных органов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Ульяновской области: 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409" y="1301969"/>
            <a:ext cx="922624" cy="1014364"/>
          </a:xfrm>
          <a:prstGeom prst="rect">
            <a:avLst/>
          </a:prstGeom>
          <a:noFill/>
        </p:spPr>
      </p:pic>
      <p:pic>
        <p:nvPicPr>
          <p:cNvPr id="207873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92015"/>
            <a:ext cx="3168352" cy="46280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240" y="2340918"/>
            <a:ext cx="2028123" cy="800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710"/>
            <a:ext cx="204637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251520" y="2355726"/>
            <a:ext cx="51125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Банковские реквизиты</a:t>
            </a:r>
          </a:p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Получатель: УФК  по Ульяновской области («Управление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по Ульяновской области»  ИНН 7325048505 КПП 732501001 Р/с 40101810100000010003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Банк получателя: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ОТДЕЛЕНИЕ УЛЬЯНОВСК Г.УЛЬЯНОВСК, </a:t>
            </a:r>
            <a:endParaRPr lang="ru-RU" sz="1200" b="1" spc="-5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096 1 08 07130 01 1000 110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(за регистрацию СМИ, распространение которого предназначено на территории субъекта РФ, муниципального образования), </a:t>
            </a:r>
          </a:p>
          <a:p>
            <a:pPr algn="ctr"/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(096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1 08 07131 01 1000 110 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регистрацию СМИ, распространение которого предназначено на территории 2-х и более субъектов РФ) код ОКТМО </a:t>
            </a:r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73701000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355726"/>
            <a:ext cx="5112568" cy="23721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5576" y="3723878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55576" y="4253100"/>
            <a:ext cx="2520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34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5674" y="4436274"/>
            <a:ext cx="7114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297" y="1127514"/>
            <a:ext cx="307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0297" y="2001601"/>
            <a:ext cx="294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623" y="3735983"/>
            <a:ext cx="2870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1" y="648576"/>
            <a:ext cx="8737478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30" y="281993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60232" y="36935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24997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1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930" y="1628668"/>
            <a:ext cx="4619683" cy="2807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961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3" y="1633286"/>
            <a:ext cx="3878136" cy="2772457"/>
          </a:xfrm>
          <a:prstGeom prst="rect">
            <a:avLst/>
          </a:prstGeom>
          <a:noFill/>
        </p:spPr>
      </p:pic>
      <p:pic>
        <p:nvPicPr>
          <p:cNvPr id="17" name="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3" y="683314"/>
            <a:ext cx="8275032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301058"/>
              </p:ext>
            </p:extLst>
          </p:nvPr>
        </p:nvGraphicFramePr>
        <p:xfrm>
          <a:off x="539552" y="1401860"/>
          <a:ext cx="2304256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5" name="Acrobat Document" r:id="rId5" imgW="6078960" imgH="8588160" progId="">
                  <p:embed/>
                </p:oleObj>
              </mc:Choice>
              <mc:Fallback>
                <p:oleObj name="Acrobat Document" r:id="rId5" imgW="6078960" imgH="8588160" progId="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01860"/>
                        <a:ext cx="2304256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843754"/>
              </p:ext>
            </p:extLst>
          </p:nvPr>
        </p:nvGraphicFramePr>
        <p:xfrm>
          <a:off x="6438320" y="1414920"/>
          <a:ext cx="2376264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6" name="Acrobat Document" r:id="rId7" imgW="6078960" imgH="8588160" progId="">
                  <p:embed/>
                </p:oleObj>
              </mc:Choice>
              <mc:Fallback>
                <p:oleObj name="Acrobat Document" r:id="rId7" imgW="6078960" imgH="8588160" progId="">
                  <p:embed/>
                  <p:pic>
                    <p:nvPicPr>
                      <p:cNvPr id="0" name="Picture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320" y="1414920"/>
                        <a:ext cx="2376264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131929"/>
              </p:ext>
            </p:extLst>
          </p:nvPr>
        </p:nvGraphicFramePr>
        <p:xfrm>
          <a:off x="3635934" y="1401860"/>
          <a:ext cx="2232248" cy="309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7" name="Acrobat Document" r:id="rId9" imgW="6078960" imgH="8588160" progId="">
                  <p:embed/>
                </p:oleObj>
              </mc:Choice>
              <mc:Fallback>
                <p:oleObj name="Acrobat Document" r:id="rId9" imgW="6078960" imgH="8588160" progId="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934" y="1401860"/>
                        <a:ext cx="2232248" cy="3096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4016" y="3105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164" y="59124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388" y="1635646"/>
            <a:ext cx="2520280" cy="30110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8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952" y="1635646"/>
            <a:ext cx="2463880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9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3765" y="1615445"/>
            <a:ext cx="2639408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0" y="124455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05958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592" y="0"/>
            <a:ext cx="7416824" cy="9875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49015" y="1059583"/>
            <a:ext cx="316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357986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541" y="4686151"/>
            <a:ext cx="720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27.12.1991 N 2124-1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924" y="3209890"/>
            <a:ext cx="2791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99542"/>
            <a:ext cx="2239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5" y="699543"/>
            <a:ext cx="245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владеть, управлять, контролировать более чем 20%: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3196729"/>
            <a:ext cx="5114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нарушения требований ст. 19.1 Закона «О СМИ» направляется исковое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аявление в суд о приостановлении деятельности СМИ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4" y="3719576"/>
            <a:ext cx="263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предприятие, организация, деятельность которых запрещена по закону</a:t>
            </a:r>
          </a:p>
        </p:txBody>
      </p:sp>
      <p:pic>
        <p:nvPicPr>
          <p:cNvPr id="25" name="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766" y="602773"/>
            <a:ext cx="3288619" cy="10746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5473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82" y="1751320"/>
            <a:ext cx="2638774" cy="2980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897" y="602774"/>
            <a:ext cx="5493976" cy="10385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779662"/>
            <a:ext cx="2781297" cy="2965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1720" y="195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3080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8034424" y="549486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69954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05" marR="375285" indent="-3175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 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с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к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м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а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дз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ра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17.05.2019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№</a:t>
            </a:r>
            <a:r>
              <a:rPr lang="ru-RU" b="1" spc="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100</a:t>
            </a:r>
            <a:endParaRPr lang="ru-RU" dirty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92367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885" marR="212725" algn="ctr">
              <a:lnSpc>
                <a:spcPct val="100000"/>
              </a:lnSpc>
            </a:pP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з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аре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истриро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в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ан  в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Министерстве Юстиции Российской Федерации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3 </a:t>
            </a:r>
            <a:r>
              <a:rPr lang="ru-RU" b="1" spc="-2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июля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2019</a:t>
            </a:r>
            <a:r>
              <a:rPr lang="ru-RU" b="1" spc="6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7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г.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№</a:t>
            </a:r>
            <a:r>
              <a:rPr lang="ru-RU" b="1" spc="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55113</a:t>
            </a:r>
            <a:endParaRPr lang="ru-RU" b="1" dirty="0">
              <a:solidFill>
                <a:srgbClr val="0070C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7" name="object 19"/>
          <p:cNvSpPr/>
          <p:nvPr/>
        </p:nvSpPr>
        <p:spPr>
          <a:xfrm>
            <a:off x="4788024" y="627534"/>
            <a:ext cx="3384376" cy="4515966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339502"/>
            <a:ext cx="871296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7521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132" y="1036951"/>
            <a:ext cx="3281060" cy="392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152" y="2859782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2" name="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195486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1970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31590"/>
            <a:ext cx="2376264" cy="34435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552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Выписка из ЕГРЮЛ</a:t>
            </a:r>
          </a:p>
        </p:txBody>
      </p:sp>
      <p:pic>
        <p:nvPicPr>
          <p:cNvPr id="211971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141301"/>
            <a:ext cx="2376264" cy="3444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848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8184" y="1707654"/>
            <a:ext cx="2664296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152" y="2427734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2120" y="2355726"/>
            <a:ext cx="576064" cy="576064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560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Закона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 от 27.12.1991 N 2124-1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07211186"/>
              </p:ext>
            </p:extLst>
          </p:nvPr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83518"/>
            <a:ext cx="464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внесения изменений в запись о регистрации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СМИ: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9230" y="1491630"/>
            <a:ext cx="3354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/>
          <a:srcRect l="31646" t="8904" r="30826" b="10618"/>
          <a:stretch/>
        </p:blipFill>
        <p:spPr>
          <a:xfrm>
            <a:off x="4716016" y="843558"/>
            <a:ext cx="884877" cy="829764"/>
          </a:xfrm>
          <a:prstGeom prst="rect">
            <a:avLst/>
          </a:prstGeom>
        </p:spPr>
      </p:pic>
      <p:pic>
        <p:nvPicPr>
          <p:cNvPr id="1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1563638"/>
            <a:ext cx="432048" cy="432048"/>
          </a:xfrm>
          <a:prstGeom prst="rect">
            <a:avLst/>
          </a:prstGeom>
          <a:solidFill>
            <a:srgbClr val="1A0000"/>
          </a:solidFill>
        </p:spPr>
      </p:pic>
      <p:pic>
        <p:nvPicPr>
          <p:cNvPr id="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931790"/>
            <a:ext cx="432048" cy="450049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8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79511" y="4155927"/>
            <a:ext cx="374660" cy="53522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59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6" y="4834702"/>
              <a:ext cx="374659" cy="160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</a:rPr>
                <a:t>8</a:t>
              </a:r>
              <a:endParaRPr lang="ru-RU" sz="16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27934"/>
            <a:ext cx="4108879" cy="360041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7"/>
              <a:ext cx="482931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304" cy="336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i="0" kern="1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Изменение доменного имени сайта</a:t>
              </a:r>
              <a:endParaRPr lang="ru-RU" sz="1400" b="0" i="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582"/>
            <a:ext cx="203525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5" cstate="print"/>
          <a:srcRect l="32203" t="5418" r="29416"/>
          <a:stretch/>
        </p:blipFill>
        <p:spPr bwMode="auto">
          <a:xfrm>
            <a:off x="2123728" y="1059582"/>
            <a:ext cx="20882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11960" y="84355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192367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трех месяцев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837518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2133662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79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633" y="8418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53" y="589317"/>
            <a:ext cx="3096344" cy="9361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99543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9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07654"/>
            <a:ext cx="2736304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2120" y="555526"/>
            <a:ext cx="3096343" cy="100811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2753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аудиопрограмма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кинохроникальная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</a:p>
        </p:txBody>
      </p:sp>
      <p:pic>
        <p:nvPicPr>
          <p:cNvPr id="19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07654"/>
            <a:ext cx="2736304" cy="1382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7654"/>
            <a:ext cx="2736304" cy="13681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0602" y="3684062"/>
            <a:ext cx="7992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распространяющегося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сети «Интернет –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897" y="3250690"/>
            <a:ext cx="8136903" cy="148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651870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555526"/>
            <a:ext cx="2191750" cy="96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99543"/>
            <a:ext cx="208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  <p:pic>
        <p:nvPicPr>
          <p:cNvPr id="26" name="23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" y="155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печатных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изданий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1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81" y="1910343"/>
            <a:ext cx="1152128" cy="1208770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179512" y="915566"/>
            <a:ext cx="115212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20359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2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724" y="3395643"/>
            <a:ext cx="1210591" cy="1368494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4286978" y="2951535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8004" y="2689372"/>
            <a:ext cx="100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24185" y="1505815"/>
            <a:ext cx="122413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20760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0369" y="1519355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5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7471" y="2514728"/>
            <a:ext cx="1219049" cy="1528143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1467428" y="2445410"/>
            <a:ext cx="1152128" cy="881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1779662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2751" y="2238221"/>
            <a:ext cx="984421" cy="1296144"/>
          </a:xfrm>
          <a:prstGeom prst="rect">
            <a:avLst/>
          </a:prstGeom>
          <a:noFill/>
        </p:spPr>
      </p:pic>
      <p:pic>
        <p:nvPicPr>
          <p:cNvPr id="217097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7448" y="3866438"/>
            <a:ext cx="1296144" cy="116653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405913" y="3217150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579144" y="1223343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640" y="604309"/>
            <a:ext cx="65527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153" y="1501502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8852" y="2516380"/>
            <a:ext cx="1004698" cy="140153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012161" y="1770599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313" y="1166553"/>
            <a:ext cx="43204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1880" y="120359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4923" y="97215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2915" y="892341"/>
            <a:ext cx="168725" cy="14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506" y="1165365"/>
            <a:ext cx="19436" cy="1801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225" y="127560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24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305" y="14478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1" y="915566"/>
            <a:ext cx="331236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06769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3166" y="1234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уменьшенной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946" y="752207"/>
            <a:ext cx="216024" cy="32671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1861" y="745130"/>
            <a:ext cx="2016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5467" y="1065165"/>
            <a:ext cx="216024" cy="326717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201589" y="10760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5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37" y="2113664"/>
            <a:ext cx="883503" cy="1277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8117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8203" y="2461116"/>
            <a:ext cx="849860" cy="12103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62628" y="1795242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5641" y="1822249"/>
            <a:ext cx="216024" cy="326717"/>
          </a:xfrm>
          <a:prstGeom prst="rect">
            <a:avLst/>
          </a:prstGeom>
          <a:noFill/>
        </p:spPr>
      </p:pic>
      <p:pic>
        <p:nvPicPr>
          <p:cNvPr id="21811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0802" y="3228813"/>
            <a:ext cx="795960" cy="11752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768" y="1075454"/>
            <a:ext cx="188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100" y="1271739"/>
            <a:ext cx="1702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1" y="223874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7750" y="1397272"/>
            <a:ext cx="188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9239" y="3064312"/>
            <a:ext cx="816935" cy="1182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0473" y="1851059"/>
            <a:ext cx="173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179" y="1353704"/>
            <a:ext cx="213378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27643" y="2217246"/>
            <a:ext cx="213378" cy="329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73702" y="264001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66715" y="2156595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412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3723878"/>
            <a:ext cx="864096" cy="1224136"/>
          </a:xfrm>
          <a:prstGeom prst="rect">
            <a:avLst/>
          </a:prstGeom>
          <a:noFill/>
        </p:spPr>
      </p:pic>
      <p:pic>
        <p:nvPicPr>
          <p:cNvPr id="32" name="25 новы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82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увеличенной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71550"/>
            <a:ext cx="216024" cy="326717"/>
          </a:xfrm>
          <a:prstGeom prst="rect">
            <a:avLst/>
          </a:prstGeom>
          <a:noFill/>
        </p:spPr>
      </p:pic>
      <p:pic>
        <p:nvPicPr>
          <p:cNvPr id="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203598"/>
            <a:ext cx="216024" cy="32671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27584" y="127560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1779662"/>
            <a:ext cx="2593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1419622"/>
            <a:ext cx="1944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2516" y="1416641"/>
            <a:ext cx="771162" cy="1199493"/>
          </a:xfrm>
          <a:prstGeom prst="rect">
            <a:avLst/>
          </a:prstGeom>
          <a:noFill/>
        </p:spPr>
      </p:pic>
      <p:pic>
        <p:nvPicPr>
          <p:cNvPr id="21913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003798"/>
            <a:ext cx="728245" cy="11207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60241" y="1209198"/>
            <a:ext cx="1868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1851670"/>
            <a:ext cx="26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15566"/>
            <a:ext cx="1159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  <p:pic>
        <p:nvPicPr>
          <p:cNvPr id="23" name="2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7544" y="89426"/>
            <a:ext cx="8136904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3608" y="1131590"/>
            <a:ext cx="7488832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330864" y="1779662"/>
          <a:ext cx="2165358" cy="305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2" name="Acrobat Document" r:id="rId5" imgW="6078960" imgH="8588160" progId="">
                  <p:embed/>
                </p:oleObj>
              </mc:Choice>
              <mc:Fallback>
                <p:oleObj name="Acrobat Document" r:id="rId5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864" y="1779662"/>
                        <a:ext cx="2165358" cy="30592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7" cstate="screen"/>
          <a:srcRect/>
          <a:stretch/>
        </p:blipFill>
        <p:spPr bwMode="auto">
          <a:xfrm>
            <a:off x="4788024" y="1779662"/>
            <a:ext cx="2304256" cy="3024336"/>
          </a:xfrm>
          <a:prstGeom prst="rect">
            <a:avLst/>
          </a:prstGeom>
          <a:ln>
            <a:solidFill>
              <a:srgbClr val="2FC9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Нашивка 15"/>
          <p:cNvSpPr/>
          <p:nvPr/>
        </p:nvSpPr>
        <p:spPr bwMode="auto">
          <a:xfrm>
            <a:off x="683568" y="1183273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5782" y="676881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2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60619"/>
            <a:ext cx="3931924" cy="83099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528" y="869047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Рисунок 18" descr="Безымянный 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699" y="1552947"/>
            <a:ext cx="2736304" cy="308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Нашивка 11"/>
          <p:cNvSpPr/>
          <p:nvPr/>
        </p:nvSpPr>
        <p:spPr bwMode="auto">
          <a:xfrm>
            <a:off x="4813474" y="878959"/>
            <a:ext cx="288032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2347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0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21510"/>
              </p:ext>
            </p:extLst>
          </p:nvPr>
        </p:nvGraphicFramePr>
        <p:xfrm>
          <a:off x="5796137" y="1491616"/>
          <a:ext cx="2736046" cy="3148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78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7" y="1491616"/>
                        <a:ext cx="2736046" cy="31489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080" y="719468"/>
            <a:ext cx="3607808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подтверждающий его полномочия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71285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случае смены учредителя,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либо изменения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состава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соучредителей: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9" y="-8953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29108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7674384" y="26145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0895" y="180551"/>
            <a:ext cx="6219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5080" indent="-1905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7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047" y="117000"/>
            <a:ext cx="1514632" cy="1389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3564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79512" y="314781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311" y="407343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1571161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4679504" y="2283718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3075806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7784" y="11484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253" y="1552354"/>
            <a:ext cx="4545245" cy="67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5" y="2327103"/>
            <a:ext cx="4545243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255" y="3058488"/>
            <a:ext cx="4545243" cy="8648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254" y="4073430"/>
            <a:ext cx="9125745" cy="5207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662" y="1568579"/>
            <a:ext cx="4470791" cy="6560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662" y="2327103"/>
            <a:ext cx="4471082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662" y="3059256"/>
            <a:ext cx="4471082" cy="8640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4634138"/>
            <a:ext cx="69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законодательством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порядке!</a:t>
            </a:r>
          </a:p>
        </p:txBody>
      </p:sp>
      <p:pic>
        <p:nvPicPr>
          <p:cNvPr id="36" name="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264" y="13398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528" y="1347614"/>
            <a:ext cx="4536504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899592" y="3291830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5436096" y="1508283"/>
            <a:ext cx="891360" cy="83584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584" y="1642044"/>
            <a:ext cx="194421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Новое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06215" y="2468096"/>
            <a:ext cx="3347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4616" y="2733751"/>
            <a:ext cx="161967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2952" y="4227934"/>
            <a:ext cx="32038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60232" y="3939902"/>
            <a:ext cx="202656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288" y="327497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90356" y="4443958"/>
            <a:ext cx="86409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4" name="Прямоугольник 33"/>
          <p:cNvSpPr/>
          <p:nvPr/>
        </p:nvSpPr>
        <p:spPr>
          <a:xfrm>
            <a:off x="1163688" y="69778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752" y="2787774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939" y="4227934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187624" y="523598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3956" y="457705"/>
            <a:ext cx="727280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indent="358775" algn="ctr" eaLnBrk="1" hangingPunct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3608" y="1059582"/>
            <a:ext cx="484632" cy="504056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69744" y="105729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6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627534"/>
            <a:ext cx="1045591" cy="1584176"/>
          </a:xfrm>
          <a:prstGeom prst="rect">
            <a:avLst/>
          </a:prstGeom>
          <a:noFill/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296" y="1617643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760" y="2499742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2311" y="1584406"/>
            <a:ext cx="1800200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00" y="2139702"/>
            <a:ext cx="1800200" cy="1815882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1840" y="1059582"/>
            <a:ext cx="0" cy="14401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280" y="1059582"/>
            <a:ext cx="36004" cy="1081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451" y="1905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ctr" eaLnBrk="1" hangingPunct="1">
              <a:tabLst>
                <a:tab pos="625475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271494866"/>
              </p:ext>
            </p:extLst>
          </p:nvPr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101" y="1341496"/>
            <a:ext cx="296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возврат государственной пошлины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ОСУЩЕСТВЛЯЕТСЯ!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19164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5656" y="123478"/>
            <a:ext cx="684076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811" y="824356"/>
            <a:ext cx="936104" cy="162258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655676" y="72701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7704" y="2322029"/>
            <a:ext cx="6120680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696" y="3241202"/>
            <a:ext cx="6120680" cy="30777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149163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2 нов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" y="5668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232" y="1137496"/>
            <a:ext cx="2201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431" y="1452005"/>
            <a:ext cx="26642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9375" y="496958"/>
            <a:ext cx="2587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9375" y="870287"/>
            <a:ext cx="2793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824" y="75260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536" y="1378118"/>
            <a:ext cx="18002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2879547" y="1875800"/>
            <a:ext cx="2627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824" y="214018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6" name="Прямоугольник 35"/>
          <p:cNvSpPr/>
          <p:nvPr/>
        </p:nvSpPr>
        <p:spPr>
          <a:xfrm>
            <a:off x="2905472" y="2219884"/>
            <a:ext cx="280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0162" name="Object 2"/>
          <p:cNvGraphicFramePr>
            <a:graphicFrameLocks noChangeAspect="1"/>
          </p:cNvGraphicFramePr>
          <p:nvPr/>
        </p:nvGraphicFramePr>
        <p:xfrm>
          <a:off x="5868144" y="555526"/>
          <a:ext cx="3111346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841" name="Acrobat Document" r:id="rId5" imgW="6078960" imgH="8588160" progId="">
                  <p:embed/>
                </p:oleObj>
              </mc:Choice>
              <mc:Fallback>
                <p:oleObj name="Acrobat Document" r:id="rId5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55526"/>
                        <a:ext cx="3111346" cy="43924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3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2124-1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1196821"/>
              </p:ext>
            </p:extLst>
          </p:nvPr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62753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изменения н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регистрирующий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в случае: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4273" y="1563638"/>
            <a:ext cx="3229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СМИ несколько соучредителей, то уведомление подписывается каждым из них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(совместно)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4986" y="2787774"/>
            <a:ext cx="294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лицом, подающим уведомление, является учредитель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248" y="228371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20272" y="3507854"/>
            <a:ext cx="129614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528" y="915566"/>
            <a:ext cx="158417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3" name="3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04664" y="-417721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771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467544" y="1297758"/>
            <a:ext cx="4248472" cy="1191816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eaLnBrk="1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683568" y="3075806"/>
            <a:ext cx="381642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2339752" y="2535746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73216" y="1211672"/>
            <a:ext cx="1815695" cy="2380167"/>
          </a:xfrm>
          <a:prstGeom prst="rect">
            <a:avLst/>
          </a:prstGeom>
        </p:spPr>
      </p:pic>
      <p:pic>
        <p:nvPicPr>
          <p:cNvPr id="19" name="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1039" y="40794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заявлений размещены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65"/>
          <p:cNvGrpSpPr>
            <a:grpSpLocks noChangeAspect="1"/>
          </p:cNvGrpSpPr>
          <p:nvPr/>
        </p:nvGrpSpPr>
        <p:grpSpPr bwMode="auto">
          <a:xfrm>
            <a:off x="5173217" y="1210589"/>
            <a:ext cx="1827213" cy="2384425"/>
            <a:chOff x="3243" y="765"/>
            <a:chExt cx="1151" cy="1502"/>
          </a:xfrm>
        </p:grpSpPr>
        <p:sp>
          <p:nvSpPr>
            <p:cNvPr id="7" name="AutoShape 64"/>
            <p:cNvSpPr>
              <a:spLocks noChangeAspect="1" noChangeArrowheads="1" noTextEdit="1"/>
            </p:cNvSpPr>
            <p:nvPr/>
          </p:nvSpPr>
          <p:spPr bwMode="auto">
            <a:xfrm>
              <a:off x="3243" y="765"/>
              <a:ext cx="1144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93954" name="Picture 6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254" y="772"/>
              <a:ext cx="1140" cy="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67"/>
            <p:cNvSpPr>
              <a:spLocks noChangeArrowheads="1"/>
            </p:cNvSpPr>
            <p:nvPr/>
          </p:nvSpPr>
          <p:spPr bwMode="auto">
            <a:xfrm>
              <a:off x="3243" y="765"/>
              <a:ext cx="1144" cy="1500"/>
            </a:xfrm>
            <a:prstGeom prst="rect">
              <a:avLst/>
            </a:prstGeom>
            <a:noFill/>
            <a:ln w="6350" cap="flat">
              <a:solidFill>
                <a:srgbClr val="3399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5940152" y="1493546"/>
            <a:ext cx="964982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912553"/>
              </p:ext>
            </p:extLst>
          </p:nvPr>
        </p:nvGraphicFramePr>
        <p:xfrm>
          <a:off x="7092950" y="2717800"/>
          <a:ext cx="1862138" cy="230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69" name="Acrobat Document" r:id="rId8" imgW="6078960" imgH="8588160" progId="AcroExch.Document.11">
                  <p:embed/>
                </p:oleObj>
              </mc:Choice>
              <mc:Fallback>
                <p:oleObj name="Acrobat Document" r:id="rId8" imgW="6078960" imgH="858816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2717800"/>
                        <a:ext cx="1862138" cy="2301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99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950" y="2717800"/>
            <a:ext cx="1862138" cy="23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3165" y="1619008"/>
            <a:ext cx="2132971" cy="2948839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2028" y="6926"/>
            <a:ext cx="863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15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405" y="471095"/>
            <a:ext cx="3312368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179512" y="562508"/>
            <a:ext cx="2627784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Уведомление о прекращении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средства массовой информации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 </a:t>
            </a:r>
          </a:p>
        </p:txBody>
      </p:sp>
      <p:graphicFrame>
        <p:nvGraphicFramePr>
          <p:cNvPr id="69655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361863"/>
              </p:ext>
            </p:extLst>
          </p:nvPr>
        </p:nvGraphicFramePr>
        <p:xfrm>
          <a:off x="384175" y="1457325"/>
          <a:ext cx="2235200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97" name="Acrobat Document" r:id="rId10" imgW="6078960" imgH="8588160" progId="AcroExch.Document.11">
                  <p:embed/>
                </p:oleObj>
              </mc:Choice>
              <mc:Fallback>
                <p:oleObj name="Acrobat Document" r:id="rId10" imgW="6078960" imgH="8588160" progId="AcroExch.Document.11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1457325"/>
                        <a:ext cx="2235200" cy="3094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Скругленный прямоугольник 15"/>
          <p:cNvSpPr/>
          <p:nvPr/>
        </p:nvSpPr>
        <p:spPr bwMode="auto">
          <a:xfrm>
            <a:off x="6539273" y="616171"/>
            <a:ext cx="2483768" cy="78319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Свидетельство о регистрации СМИ (при наличии)</a:t>
            </a:r>
          </a:p>
          <a:p>
            <a:pPr algn="ctr" eaLnBrk="1"/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69656" name="Picture 2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8493" y="1514060"/>
            <a:ext cx="2135818" cy="30202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" name="36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62355" y="4624841"/>
            <a:ext cx="764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9059" y="1426238"/>
            <a:ext cx="2240315" cy="31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7544" y="1189612"/>
            <a:ext cx="4392488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971600" y="3075806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2715766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62753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рекращение деятельности СМИ по решению учредителя (соучредителей)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76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aphicFrame>
        <p:nvGraphicFramePr>
          <p:cNvPr id="291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970879"/>
              </p:ext>
            </p:extLst>
          </p:nvPr>
        </p:nvGraphicFramePr>
        <p:xfrm>
          <a:off x="5831555" y="1076965"/>
          <a:ext cx="2800350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13" name="Acrobat Document" r:id="rId5" imgW="6078960" imgH="8588160" progId="AcroExch.Document.11">
                  <p:embed/>
                </p:oleObj>
              </mc:Choice>
              <mc:Fallback>
                <p:oleObj name="Acrobat Document" r:id="rId5" imgW="6078960" imgH="8588160" progId="AcroExch.Document.11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1555" y="1076965"/>
                        <a:ext cx="2800350" cy="3883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99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3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3165" y="4207383"/>
            <a:ext cx="5195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555" y="1071255"/>
            <a:ext cx="2795568" cy="388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87574"/>
            <a:ext cx="2226848" cy="2448272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464" y="2067694"/>
            <a:ext cx="14401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8114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627534"/>
            <a:ext cx="3600399" cy="43924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8144" y="4227934"/>
            <a:ext cx="302433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2120" y="4371950"/>
            <a:ext cx="208823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7544" y="987574"/>
            <a:ext cx="2520280" cy="259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ru-RU" b="1" spc="-5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исправление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допущенных ошибок </a:t>
            </a:r>
            <a:r>
              <a:rPr lang="ru-RU" spc="-5" dirty="0" smtClean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lang="ru-RU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pc="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ДНЕЙ!</a:t>
            </a:r>
          </a:p>
          <a:p>
            <a:pPr marL="12700" marR="5080" indent="-635" algn="ctr">
              <a:lnSpc>
                <a:spcPct val="10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123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ошибок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3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51520" y="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575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512" y="771550"/>
            <a:ext cx="4104456" cy="864096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175" marR="100330" algn="just">
              <a:lnSpc>
                <a:spcPct val="100000"/>
              </a:lnSpc>
              <a:spcBef>
                <a:spcPts val="105"/>
              </a:spcBef>
              <a:tabLst>
                <a:tab pos="1892300" algn="l"/>
                <a:tab pos="3575050" algn="l"/>
              </a:tabLst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явление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гис</a:t>
            </a:r>
            <a:r>
              <a:rPr lang="ru-RU" sz="1300" b="1" spc="-1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дукц</a:t>
            </a:r>
            <a:r>
              <a:rPr lang="ru-RU" sz="1300" b="1" spc="-1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300" b="1" spc="-1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b="1" spc="-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</a:t>
            </a:r>
            <a:r>
              <a:rPr lang="ru-RU" sz="1300" b="1" u="heavy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heavy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300" b="1" u="heavy" spc="-12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ru-RU" sz="1300" b="1" spc="-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пределами</a:t>
            </a:r>
            <a:endParaRPr lang="ru-RU" sz="13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512" y="1707654"/>
            <a:ext cx="4176464" cy="100811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512" y="2787774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512" y="3795886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499992" y="91556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199568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003798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499992" y="3939902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707655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 spc="-1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112" y="771550"/>
            <a:ext cx="3312368" cy="864096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112" y="170765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112" y="278777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112" y="386789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2787775"/>
            <a:ext cx="4104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lnSpc>
                <a:spcPct val="100000"/>
              </a:lnSpc>
              <a:tabLst>
                <a:tab pos="3201670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 к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8100" algn="just">
              <a:lnSpc>
                <a:spcPct val="100000"/>
              </a:lnSpc>
              <a:spcBef>
                <a:spcPts val="5"/>
              </a:spcBef>
              <a:tabLst>
                <a:tab pos="1214120" algn="l"/>
                <a:tab pos="165417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один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федеральный</a:t>
            </a:r>
            <a:r>
              <a:rPr lang="ru-RU" sz="1300" b="1" u="sng" spc="-19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512" y="3795887"/>
            <a:ext cx="41764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-34925" algn="just">
              <a:lnSpc>
                <a:spcPct val="100000"/>
              </a:lnSpc>
              <a:spcBef>
                <a:spcPts val="1180"/>
              </a:spcBef>
              <a:tabLst>
                <a:tab pos="323659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	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" marR="5080" algn="just">
              <a:lnSpc>
                <a:spcPct val="100000"/>
              </a:lnSpc>
              <a:tabLst>
                <a:tab pos="1250950" algn="l"/>
                <a:tab pos="168973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	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spc="-6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различные 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300" b="1" u="sng" spc="-18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843558"/>
            <a:ext cx="33123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</a:t>
            </a:r>
            <a:r>
              <a:rPr lang="ru-RU" sz="1300" b="1" spc="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1851671"/>
            <a:ext cx="3168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5080" indent="-386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субъекту</a:t>
            </a:r>
            <a:r>
              <a:rPr lang="ru-RU" sz="1300" b="1" spc="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9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3003798"/>
            <a:ext cx="324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федеральному</a:t>
            </a:r>
            <a:r>
              <a:rPr lang="ru-RU" sz="1300" b="1" u="sng" spc="-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округу</a:t>
            </a:r>
            <a:endParaRPr lang="ru-RU" sz="13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3939902"/>
            <a:ext cx="31683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300" b="1" spc="-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ЦФО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560" y="408391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сайте Управления Роскомнадзора по Ульяновской области </a:t>
            </a:r>
          </a:p>
          <a:p>
            <a:pPr algn="ctr">
              <a:defRPr/>
            </a:pP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65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6692276"/>
              </p:ext>
            </p:extLst>
          </p:nvPr>
        </p:nvGraphicFramePr>
        <p:xfrm>
          <a:off x="256807" y="517208"/>
          <a:ext cx="3384376" cy="3664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84" name="Acrobat Document" r:id="rId5" imgW="5676190" imgH="8019048" progId="AcroExch.Document.11">
                  <p:embed/>
                </p:oleObj>
              </mc:Choice>
              <mc:Fallback>
                <p:oleObj name="Acrobat Document" r:id="rId5" imgW="5676190" imgH="8019048" progId="AcroExch.Document.11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07" y="517208"/>
                        <a:ext cx="3384376" cy="3664849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915816" y="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0" name="Picture 10" descr="C:\Users\admin1\Pictures\Screenshots\Снимок экрана (5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337154"/>
            <a:ext cx="3528392" cy="36434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7" name="39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07" y="486901"/>
            <a:ext cx="3384376" cy="36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584" y="1223656"/>
            <a:ext cx="4248472" cy="1259919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784" y="249974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600" y="3003798"/>
            <a:ext cx="3960440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5 рабочих дней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62753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2333" y="945039"/>
            <a:ext cx="2887827" cy="4083814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</p:pic>
      <p:pic>
        <p:nvPicPr>
          <p:cNvPr id="18" name="4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7442" y="646355"/>
            <a:ext cx="858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512" y="55552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560" y="555526"/>
            <a:ext cx="3456384" cy="30777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512" y="185167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560" y="1059582"/>
            <a:ext cx="3528392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512" y="113159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560" y="1707654"/>
            <a:ext cx="35283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960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512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960" y="843558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960" y="199568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4008" y="483518"/>
            <a:ext cx="4499992" cy="1169551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4008" y="1721156"/>
            <a:ext cx="4499992" cy="95410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eaLnBrk="1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4008" y="2715766"/>
            <a:ext cx="44999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552" y="2814196"/>
            <a:ext cx="3600400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1560" y="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23528" y="3795886"/>
            <a:ext cx="8712968" cy="738664"/>
          </a:xfrm>
          <a:prstGeom prst="rect">
            <a:avLst/>
          </a:prstGeom>
          <a:ln w="19050">
            <a:solidFill>
              <a:srgbClr val="F212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4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7874" name="Picture 2" descr="D:\Файлы для презентации\Скриншот ПФО\Снимок экрана из 2020-01-15 12-24-36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7953" y="1047837"/>
            <a:ext cx="1954690" cy="2871181"/>
          </a:xfrm>
          <a:prstGeom prst="rect">
            <a:avLst/>
          </a:prstGeom>
          <a:noFill/>
        </p:spPr>
      </p:pic>
      <p:pic>
        <p:nvPicPr>
          <p:cNvPr id="207875" name="Picture 3" descr="D:\Файлы для презентации\Скриншот ПФО\Снимок экрана из 2020-01-15 12-24-48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1347614"/>
            <a:ext cx="2160240" cy="288032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 bwMode="auto">
          <a:xfrm>
            <a:off x="107504" y="627534"/>
            <a:ext cx="205172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876" name="Picture 4" descr="D:\Файлы для презентации\Скриншот ПФО\Снимок экрана из 2020-01-15 12-24-57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1336" y="1588360"/>
            <a:ext cx="2088232" cy="295232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179512" y="123478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Ульяновской области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107504" y="1851670"/>
            <a:ext cx="57606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49" name="Прямая соединительная линия 48"/>
          <p:cNvCxnSpPr/>
          <p:nvPr/>
        </p:nvCxnSpPr>
        <p:spPr bwMode="auto">
          <a:xfrm>
            <a:off x="1979712" y="2427734"/>
            <a:ext cx="72008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71" name="Прямая соединительная линия 70"/>
          <p:cNvCxnSpPr/>
          <p:nvPr/>
        </p:nvCxnSpPr>
        <p:spPr bwMode="auto">
          <a:xfrm>
            <a:off x="3491880" y="267385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24034">
            <a:off x="431032" y="1611091"/>
            <a:ext cx="1748794" cy="4124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4651" y="1330271"/>
            <a:ext cx="1707028" cy="128027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37767" y="1634463"/>
            <a:ext cx="1707028" cy="1280271"/>
          </a:xfrm>
          <a:prstGeom prst="rect">
            <a:avLst/>
          </a:prstGeom>
        </p:spPr>
      </p:pic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3014" y="682955"/>
            <a:ext cx="1707028" cy="1280271"/>
          </a:xfrm>
          <a:prstGeom prst="rect">
            <a:avLst/>
          </a:prstGeom>
        </p:spPr>
      </p:pic>
      <p:pic>
        <p:nvPicPr>
          <p:cNvPr id="207879" name="Рисунок 20787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92" y="1022027"/>
            <a:ext cx="2415298" cy="295872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5364" y="1359531"/>
            <a:ext cx="2271627" cy="2871181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 bwMode="auto">
          <a:xfrm>
            <a:off x="1409357" y="1122773"/>
            <a:ext cx="2475463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6487" y="1592911"/>
            <a:ext cx="2493447" cy="2924153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 bwMode="auto">
          <a:xfrm>
            <a:off x="3756508" y="1438569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080" y="698547"/>
            <a:ext cx="1707028" cy="128027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8188" y="1376544"/>
            <a:ext cx="1707028" cy="1280271"/>
          </a:xfrm>
          <a:prstGeom prst="rect">
            <a:avLst/>
          </a:prstGeom>
        </p:spPr>
      </p:pic>
      <p:cxnSp>
        <p:nvCxnSpPr>
          <p:cNvPr id="63" name="Прямая соединительная линия 62"/>
          <p:cNvCxnSpPr/>
          <p:nvPr/>
        </p:nvCxnSpPr>
        <p:spPr bwMode="auto">
          <a:xfrm flipV="1">
            <a:off x="103719" y="1654483"/>
            <a:ext cx="486965" cy="129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8" name="Прямая соединительная линия 67"/>
          <p:cNvCxnSpPr/>
          <p:nvPr/>
        </p:nvCxnSpPr>
        <p:spPr bwMode="auto">
          <a:xfrm>
            <a:off x="1448113" y="2571750"/>
            <a:ext cx="53159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70" name="Прямая соединительная линия 69"/>
          <p:cNvCxnSpPr/>
          <p:nvPr/>
        </p:nvCxnSpPr>
        <p:spPr bwMode="auto">
          <a:xfrm>
            <a:off x="3327575" y="2914734"/>
            <a:ext cx="55724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72" name="Прямая соединительная линия 71"/>
          <p:cNvCxnSpPr/>
          <p:nvPr/>
        </p:nvCxnSpPr>
        <p:spPr bwMode="auto">
          <a:xfrm>
            <a:off x="3964308" y="4227934"/>
            <a:ext cx="178048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236" y="4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0" y="627534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Алгоритм действий на сайте Роскомнадзора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10946" name="Picture 2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5566"/>
            <a:ext cx="1872208" cy="3110513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</p:pic>
      <p:pic>
        <p:nvPicPr>
          <p:cNvPr id="210947" name="Picture 3" descr="D:\Зубарева\Файлы для презентации\Скриншот ЦА\Снимок экрана из 2020-01-15 14-02-24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19622"/>
            <a:ext cx="1852821" cy="3096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0948" name="Picture 4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707654"/>
            <a:ext cx="2016224" cy="3168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52" name="Прямая соединительная линия 51"/>
          <p:cNvCxnSpPr/>
          <p:nvPr/>
        </p:nvCxnSpPr>
        <p:spPr bwMode="auto">
          <a:xfrm>
            <a:off x="323528" y="1419622"/>
            <a:ext cx="4320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1475656" y="199568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55" name="Прямоугольник 54"/>
          <p:cNvSpPr/>
          <p:nvPr/>
        </p:nvSpPr>
        <p:spPr bwMode="auto">
          <a:xfrm>
            <a:off x="1187624" y="1131590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2555776" y="1419622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раздела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0" name="Picture 2" descr="D:\Зубарева\Файлы для презентации\Скриншот ЦА\Снимок экрана из 2020-01-15 13-48-04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923678"/>
            <a:ext cx="2160240" cy="3113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7" name="Прямоугольник 56"/>
          <p:cNvSpPr/>
          <p:nvPr/>
        </p:nvSpPr>
        <p:spPr bwMode="auto">
          <a:xfrm>
            <a:off x="4427984" y="1635646"/>
            <a:ext cx="2088232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3131840" y="271576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5004048" y="372387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7091" name="Picture 3" descr="D:\Зубарева\Файлы для презентации\Скриншот ЦА\Снимок экрана из 2020-01-15 13-48-59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139702"/>
            <a:ext cx="2376264" cy="288163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6516216" y="1707654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6516216" y="3095551"/>
            <a:ext cx="100811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3167" y="1150063"/>
            <a:ext cx="1058669" cy="7940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17544" y="1706963"/>
            <a:ext cx="1054699" cy="792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3978" y="2083457"/>
            <a:ext cx="1054699" cy="7925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515759"/>
            <a:ext cx="1054699" cy="792549"/>
          </a:xfrm>
          <a:prstGeom prst="rect">
            <a:avLst/>
          </a:prstGeom>
        </p:spPr>
      </p:pic>
      <p:pic>
        <p:nvPicPr>
          <p:cNvPr id="47" name="4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06" y="2020765"/>
            <a:ext cx="6001588" cy="1752845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515"/>
            <a:ext cx="9144000" cy="5128985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0589" y="1499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27448" y="4299942"/>
            <a:ext cx="16279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0534" y="547362"/>
            <a:ext cx="4481755" cy="4279470"/>
          </a:xfrm>
          <a:prstGeom prst="rect">
            <a:avLst/>
          </a:prstGeom>
        </p:spPr>
      </p:pic>
      <p:pic>
        <p:nvPicPr>
          <p:cNvPr id="300033" name="Picture 1" descr="lab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4" name="Picture 2" descr="eag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5" name="DefaultOcx"/>
          <p:cNvPicPr preferRelativeResize="0">
            <a:picLocks noChangeArrowheads="1" noChangeShapeType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6" name="HTMLSubmit1"/>
          <p:cNvPicPr preferRelativeResize="0">
            <a:picLocks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308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55526"/>
            <a:ext cx="3816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Приволжскому федеральному округу 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38341"/>
            <a:ext cx="3672408" cy="4548838"/>
          </a:xfrm>
          <a:prstGeom prst="rect">
            <a:avLst/>
          </a:prstGeom>
          <a:noFill/>
        </p:spPr>
      </p:pic>
      <p:pic>
        <p:nvPicPr>
          <p:cNvPr id="1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9542"/>
            <a:ext cx="360040" cy="1245250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560" y="1851670"/>
            <a:ext cx="3672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560" y="2067694"/>
            <a:ext cx="2160240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95536" y="771551"/>
            <a:ext cx="38164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195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7 Закона РФ от 27.12.1991 N 2124-1 «О средствах массовой информации»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1059582"/>
            <a:ext cx="3600400" cy="14927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 dirty="0" smtClean="0">
              <a:solidFill>
                <a:srgbClr val="0070C0"/>
              </a:solidFill>
              <a:hlinkClick r:id="rId4"/>
            </a:endParaRPr>
          </a:p>
        </p:txBody>
      </p:sp>
      <p:pic>
        <p:nvPicPr>
          <p:cNvPr id="162817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147814"/>
            <a:ext cx="2232248" cy="15841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62818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147814"/>
            <a:ext cx="2160240" cy="1549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504" y="627534"/>
            <a:ext cx="4283968" cy="252028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60032" y="555526"/>
            <a:ext cx="4104456" cy="25922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560" y="1131590"/>
            <a:ext cx="604867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отбывающий наказание в местах лишения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7734"/>
            <a:ext cx="8136904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99542"/>
            <a:ext cx="4896544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признанный судом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недееспособным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648072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достигший восемнадцатилетнего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12347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являться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главным редактором СМИ: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995686"/>
            <a:ext cx="792088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граждан, предприятие, организация, деятельность которых запрещена по закону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99542"/>
            <a:ext cx="307276" cy="37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563638"/>
            <a:ext cx="304826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95686"/>
            <a:ext cx="304826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131590"/>
            <a:ext cx="304826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427734"/>
            <a:ext cx="304826" cy="371888"/>
          </a:xfrm>
          <a:prstGeom prst="rect">
            <a:avLst/>
          </a:prstGeom>
        </p:spPr>
      </p:pic>
      <p:pic>
        <p:nvPicPr>
          <p:cNvPr id="18" name="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91830"/>
            <a:ext cx="30482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3291830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государства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3723878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23878"/>
            <a:ext cx="304826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3080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95486"/>
            <a:ext cx="1080120" cy="1872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2051720" y="1336779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520" y="642087"/>
            <a:ext cx="360040" cy="450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051720" y="555526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9622"/>
            <a:ext cx="360040" cy="4500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212886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27734"/>
            <a:ext cx="360040" cy="450049"/>
          </a:xfrm>
          <a:prstGeom prst="rect">
            <a:avLst/>
          </a:prstGeom>
          <a:noFill/>
        </p:spPr>
      </p:pic>
      <p:pic>
        <p:nvPicPr>
          <p:cNvPr id="19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363838"/>
            <a:ext cx="360040" cy="45004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51720" y="329841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15351</TotalTime>
  <Words>2851</Words>
  <Application>Microsoft Office PowerPoint</Application>
  <PresentationFormat>Экран (16:9)</PresentationFormat>
  <Paragraphs>382</Paragraphs>
  <Slides>45</Slides>
  <Notes>0</Notes>
  <HiddenSlides>0</HiddenSlides>
  <MMClips>43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8" baseType="lpstr">
      <vt:lpstr>Batang</vt:lpstr>
      <vt:lpstr>Arial</vt:lpstr>
      <vt:lpstr>Arial Narrow</vt:lpstr>
      <vt:lpstr>Calibri</vt:lpstr>
      <vt:lpstr>DINCondensedC</vt:lpstr>
      <vt:lpstr>Times New Roman</vt:lpstr>
      <vt:lpstr>Trebuchet MS</vt:lpstr>
      <vt:lpstr>Wingdings</vt:lpstr>
      <vt:lpstr>Тема Office</vt:lpstr>
      <vt:lpstr>1_Тема Office</vt:lpstr>
      <vt:lpstr>Acrobat Document</vt:lpstr>
      <vt:lpstr>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Ст.19.1 закона о сми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Админ</cp:lastModifiedBy>
  <cp:revision>2220</cp:revision>
  <cp:lastPrinted>2018-02-09T09:28:01Z</cp:lastPrinted>
  <dcterms:modified xsi:type="dcterms:W3CDTF">2020-02-25T14:45:45Z</dcterms:modified>
</cp:coreProperties>
</file>