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76" r:id="rId3"/>
    <p:sldId id="462" r:id="rId4"/>
    <p:sldId id="458" r:id="rId5"/>
    <p:sldId id="470" r:id="rId6"/>
    <p:sldId id="469" r:id="rId7"/>
    <p:sldId id="478" r:id="rId8"/>
    <p:sldId id="425" r:id="rId9"/>
    <p:sldId id="424" r:id="rId10"/>
    <p:sldId id="422" r:id="rId11"/>
    <p:sldId id="456" r:id="rId12"/>
    <p:sldId id="474" r:id="rId13"/>
    <p:sldId id="452" r:id="rId14"/>
    <p:sldId id="453" r:id="rId15"/>
    <p:sldId id="450" r:id="rId16"/>
    <p:sldId id="451" r:id="rId17"/>
    <p:sldId id="477" r:id="rId18"/>
    <p:sldId id="448" r:id="rId19"/>
    <p:sldId id="449" r:id="rId20"/>
    <p:sldId id="454" r:id="rId21"/>
    <p:sldId id="455" r:id="rId22"/>
    <p:sldId id="444" r:id="rId23"/>
    <p:sldId id="443" r:id="rId24"/>
    <p:sldId id="270" r:id="rId25"/>
  </p:sldIdLst>
  <p:sldSz cx="9144000" cy="5143500" type="screen16x9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Calibri" pitchFamily="34" charset="0"/>
        <a:ea typeface="Calibri" pitchFamily="34" charset="0"/>
        <a:cs typeface="Calibri" pitchFamily="34" charset="0"/>
        <a:sym typeface="Calibri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FF00"/>
    <a:srgbClr val="FFFFFF"/>
    <a:srgbClr val="0099FF"/>
    <a:srgbClr val="28B2CE"/>
    <a:srgbClr val="2FC9FF"/>
    <a:srgbClr val="CCCCFF"/>
    <a:srgbClr val="FF5050"/>
    <a:srgbClr val="FF99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41" autoAdjust="0"/>
    <p:restoredTop sz="94660"/>
  </p:normalViewPr>
  <p:slideViewPr>
    <p:cSldViewPr>
      <p:cViewPr varScale="1">
        <p:scale>
          <a:sx n="145" d="100"/>
          <a:sy n="145" d="100"/>
        </p:scale>
        <p:origin x="534" y="1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82CB8F-77E7-4458-B707-C55ED7EA60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848AC4-5F7F-4144-B5E8-CBF39F0A092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Смена учредителя</a:t>
          </a:r>
          <a:endParaRPr lang="ru-RU" sz="1400" b="0" i="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1D62DCC-D754-46B8-B59C-F375BE8957EE}" type="parTrans" cxnId="{3D7317E5-1C6A-4A94-8CD4-199238440C19}">
      <dgm:prSet/>
      <dgm:spPr/>
      <dgm:t>
        <a:bodyPr/>
        <a:lstStyle/>
        <a:p>
          <a:endParaRPr lang="ru-RU"/>
        </a:p>
      </dgm:t>
    </dgm:pt>
    <dgm:pt modelId="{27A3F510-074F-4FEC-A78E-15F6F2AB23BC}" type="sibTrans" cxnId="{3D7317E5-1C6A-4A94-8CD4-199238440C19}">
      <dgm:prSet/>
      <dgm:spPr/>
      <dgm:t>
        <a:bodyPr/>
        <a:lstStyle/>
        <a:p>
          <a:endParaRPr lang="ru-RU"/>
        </a:p>
      </dgm:t>
    </dgm:pt>
    <dgm:pt modelId="{549A074C-26BF-4894-8525-B85043A56B51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A6F3D-8C32-438E-B351-AA1CE8D32DD5}" type="parTrans" cxnId="{57933CF9-31E9-418C-AAE2-07E6E0346D2C}">
      <dgm:prSet/>
      <dgm:spPr/>
      <dgm:t>
        <a:bodyPr/>
        <a:lstStyle/>
        <a:p>
          <a:endParaRPr lang="ru-RU"/>
        </a:p>
      </dgm:t>
    </dgm:pt>
    <dgm:pt modelId="{7BFB2C8F-86B6-4FF9-B0ED-52118D1B00C7}" type="sibTrans" cxnId="{57933CF9-31E9-418C-AAE2-07E6E0346D2C}">
      <dgm:prSet/>
      <dgm:spPr/>
      <dgm:t>
        <a:bodyPr/>
        <a:lstStyle/>
        <a:p>
          <a:endParaRPr lang="ru-RU"/>
        </a:p>
      </dgm:t>
    </dgm:pt>
    <dgm:pt modelId="{84F55F8E-59E6-4EE4-91AA-94E9298205A2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состава соучредителей</a:t>
          </a:r>
          <a:endParaRPr lang="ru-RU" sz="1400" b="0" i="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59C34FD-B8A0-4AA7-BC48-0940F2E06F32}" type="parTrans" cxnId="{77BE3579-5C74-415E-B4C9-D7CE8A59DF3D}">
      <dgm:prSet/>
      <dgm:spPr/>
      <dgm:t>
        <a:bodyPr/>
        <a:lstStyle/>
        <a:p>
          <a:endParaRPr lang="ru-RU"/>
        </a:p>
      </dgm:t>
    </dgm:pt>
    <dgm:pt modelId="{E246A9F8-B6E6-44FE-B23E-9BC0B0FFB9D8}" type="sibTrans" cxnId="{77BE3579-5C74-415E-B4C9-D7CE8A59DF3D}">
      <dgm:prSet/>
      <dgm:spPr/>
      <dgm:t>
        <a:bodyPr/>
        <a:lstStyle/>
        <a:p>
          <a:endParaRPr lang="ru-RU"/>
        </a:p>
      </dgm:t>
    </dgm:pt>
    <dgm:pt modelId="{2EDA4832-6DCE-48CF-94F4-4F3CA983A2DF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1206F-F253-4897-ACF0-5FEA10E25B3E}" type="parTrans" cxnId="{F2EBA491-C28B-4B87-B292-2E871A4A2FB0}">
      <dgm:prSet/>
      <dgm:spPr/>
      <dgm:t>
        <a:bodyPr/>
        <a:lstStyle/>
        <a:p>
          <a:endParaRPr lang="ru-RU"/>
        </a:p>
      </dgm:t>
    </dgm:pt>
    <dgm:pt modelId="{18C834FB-3DA2-4151-9009-1AF3D75F36B7}" type="sibTrans" cxnId="{F2EBA491-C28B-4B87-B292-2E871A4A2FB0}">
      <dgm:prSet/>
      <dgm:spPr/>
      <dgm:t>
        <a:bodyPr/>
        <a:lstStyle/>
        <a:p>
          <a:endParaRPr lang="ru-RU"/>
        </a:p>
      </dgm:t>
    </dgm:pt>
    <dgm:pt modelId="{C2AFBEFD-C0F9-4B2E-A42F-25A9ED11B628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5431A-5D55-4587-B2A4-1623BF1A267E}" type="sibTrans" cxnId="{DBBCAC79-7E8B-4E93-A25A-386344375DE4}">
      <dgm:prSet/>
      <dgm:spPr/>
      <dgm:t>
        <a:bodyPr/>
        <a:lstStyle/>
        <a:p>
          <a:endParaRPr lang="ru-RU"/>
        </a:p>
      </dgm:t>
    </dgm:pt>
    <dgm:pt modelId="{C943AE0A-B738-4BCF-A884-E712863A9C9B}" type="parTrans" cxnId="{DBBCAC79-7E8B-4E93-A25A-386344375DE4}">
      <dgm:prSet/>
      <dgm:spPr/>
      <dgm:t>
        <a:bodyPr/>
        <a:lstStyle/>
        <a:p>
          <a:endParaRPr lang="ru-RU"/>
        </a:p>
      </dgm:t>
    </dgm:pt>
    <dgm:pt modelId="{9D5992A0-9654-47ED-9D7B-AF0B637AB6B5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примерной тематики и (или) специализации</a:t>
          </a:r>
          <a:endParaRPr lang="ru-RU" sz="1400" b="0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34261-A8D8-4B94-AF1F-822D30AC9932}" type="sibTrans" cxnId="{19034F84-1EE1-4CFD-8EDA-6D61AF7B5297}">
      <dgm:prSet/>
      <dgm:spPr/>
      <dgm:t>
        <a:bodyPr/>
        <a:lstStyle/>
        <a:p>
          <a:endParaRPr lang="ru-RU"/>
        </a:p>
      </dgm:t>
    </dgm:pt>
    <dgm:pt modelId="{75CE5497-A676-4788-8444-1C4F685E3D69}" type="parTrans" cxnId="{19034F84-1EE1-4CFD-8EDA-6D61AF7B5297}">
      <dgm:prSet/>
      <dgm:spPr/>
      <dgm:t>
        <a:bodyPr/>
        <a:lstStyle/>
        <a:p>
          <a:endParaRPr lang="ru-RU"/>
        </a:p>
      </dgm:t>
    </dgm:pt>
    <dgm:pt modelId="{DC81ADF3-F69F-40A5-9994-1F61544B21F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4390B-8C60-4FEB-91DC-7C73582C2BE6}" type="parTrans" cxnId="{1F2A2611-2C3E-4327-8F97-8F50596941CD}">
      <dgm:prSet/>
      <dgm:spPr/>
      <dgm:t>
        <a:bodyPr/>
        <a:lstStyle/>
        <a:p>
          <a:endParaRPr lang="ru-RU"/>
        </a:p>
      </dgm:t>
    </dgm:pt>
    <dgm:pt modelId="{A8900D28-8258-4108-9993-AE1F1CFBE34B}" type="sibTrans" cxnId="{1F2A2611-2C3E-4327-8F97-8F50596941CD}">
      <dgm:prSet/>
      <dgm:spPr/>
      <dgm:t>
        <a:bodyPr/>
        <a:lstStyle/>
        <a:p>
          <a:endParaRPr lang="ru-RU"/>
        </a:p>
      </dgm:t>
    </dgm:pt>
    <dgm:pt modelId="{2BB6D781-1AE2-4AF6-918A-F2686B34432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наименования (наименования) СМИ</a:t>
          </a:r>
          <a:endParaRPr lang="ru-RU" sz="14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262DB-BBEC-43DC-BE0D-8C43732E2194}" type="parTrans" cxnId="{801F695C-1457-4624-933E-A585D2C7CA6C}">
      <dgm:prSet/>
      <dgm:spPr/>
      <dgm:t>
        <a:bodyPr/>
        <a:lstStyle/>
        <a:p>
          <a:endParaRPr lang="ru-RU"/>
        </a:p>
      </dgm:t>
    </dgm:pt>
    <dgm:pt modelId="{04185876-482F-4204-BC7C-ED07F3CD51E1}" type="sibTrans" cxnId="{801F695C-1457-4624-933E-A585D2C7CA6C}">
      <dgm:prSet/>
      <dgm:spPr/>
      <dgm:t>
        <a:bodyPr/>
        <a:lstStyle/>
        <a:p>
          <a:endParaRPr lang="ru-RU"/>
        </a:p>
      </dgm:t>
    </dgm:pt>
    <dgm:pt modelId="{16707431-F6E1-451C-A003-7CF1E8DADDC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BD7E3-9FC8-443F-BF3C-44A1D45CCD98}" type="parTrans" cxnId="{C8B920CE-43B1-4EA0-B39D-7789450600B3}">
      <dgm:prSet/>
      <dgm:spPr/>
      <dgm:t>
        <a:bodyPr/>
        <a:lstStyle/>
        <a:p>
          <a:endParaRPr lang="ru-RU"/>
        </a:p>
      </dgm:t>
    </dgm:pt>
    <dgm:pt modelId="{0EC27EE5-7AC2-4288-A99C-2710AD0AD74D}" type="sibTrans" cxnId="{C8B920CE-43B1-4EA0-B39D-7789450600B3}">
      <dgm:prSet/>
      <dgm:spPr/>
      <dgm:t>
        <a:bodyPr/>
        <a:lstStyle/>
        <a:p>
          <a:endParaRPr lang="ru-RU"/>
        </a:p>
      </dgm:t>
    </dgm:pt>
    <dgm:pt modelId="{2A8CA288-4C9D-4B77-BA3D-3821D23FF163}">
      <dgm:prSet custT="1"/>
      <dgm:spPr>
        <a:solidFill>
          <a:schemeClr val="bg1"/>
        </a:solidFill>
      </dgm:spPr>
      <dgm:t>
        <a:bodyPr/>
        <a:lstStyle/>
        <a:p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языка  (языков) распространения</a:t>
          </a:r>
          <a:endParaRPr lang="ru-RU" sz="1400" b="0" i="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F8E44-F99A-4E62-B930-F984CBDFBEA7}" type="parTrans" cxnId="{FDB68E6E-3BA1-4CE7-AB65-1490DD59A55A}">
      <dgm:prSet/>
      <dgm:spPr/>
      <dgm:t>
        <a:bodyPr/>
        <a:lstStyle/>
        <a:p>
          <a:endParaRPr lang="ru-RU"/>
        </a:p>
      </dgm:t>
    </dgm:pt>
    <dgm:pt modelId="{1265E517-4C1B-4F9F-9E6C-72F56D05BDFC}" type="sibTrans" cxnId="{FDB68E6E-3BA1-4CE7-AB65-1490DD59A55A}">
      <dgm:prSet/>
      <dgm:spPr/>
      <dgm:t>
        <a:bodyPr/>
        <a:lstStyle/>
        <a:p>
          <a:endParaRPr lang="ru-RU"/>
        </a:p>
      </dgm:t>
    </dgm:pt>
    <dgm:pt modelId="{D75753AF-8D4B-41FE-AEFF-1D66865F98B5}">
      <dgm:prSet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</a:rPr>
            <a:t>6</a:t>
          </a:r>
          <a:endParaRPr lang="ru-RU" sz="1600" b="1" dirty="0">
            <a:solidFill>
              <a:srgbClr val="002060"/>
            </a:solidFill>
          </a:endParaRPr>
        </a:p>
      </dgm:t>
    </dgm:pt>
    <dgm:pt modelId="{85D749C7-522F-4F76-AF1B-A7102171BAFA}" type="parTrans" cxnId="{E809E380-DAB9-4394-BD06-6C37FC77196D}">
      <dgm:prSet/>
      <dgm:spPr/>
      <dgm:t>
        <a:bodyPr/>
        <a:lstStyle/>
        <a:p>
          <a:endParaRPr lang="ru-RU"/>
        </a:p>
      </dgm:t>
    </dgm:pt>
    <dgm:pt modelId="{1CB363CB-48F0-4546-A32B-6F9430E3F595}" type="sibTrans" cxnId="{E809E380-DAB9-4394-BD06-6C37FC77196D}">
      <dgm:prSet/>
      <dgm:spPr/>
      <dgm:t>
        <a:bodyPr/>
        <a:lstStyle/>
        <a:p>
          <a:endParaRPr lang="ru-RU"/>
        </a:p>
      </dgm:t>
    </dgm:pt>
    <dgm:pt modelId="{EDF94C0B-6A0C-452B-A0E6-DECEF59DDEED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7</a:t>
          </a:r>
          <a:endParaRPr lang="ru-RU" sz="1600" b="1" dirty="0">
            <a:solidFill>
              <a:srgbClr val="002060"/>
            </a:solidFill>
          </a:endParaRPr>
        </a:p>
      </dgm:t>
    </dgm:pt>
    <dgm:pt modelId="{1DCC8469-77D3-4690-B3A6-8216AD0DEE2C}" type="parTrans" cxnId="{6147688B-BDC3-4891-831F-0476E6CE8529}">
      <dgm:prSet/>
      <dgm:spPr/>
      <dgm:t>
        <a:bodyPr/>
        <a:lstStyle/>
        <a:p>
          <a:endParaRPr lang="ru-RU"/>
        </a:p>
      </dgm:t>
    </dgm:pt>
    <dgm:pt modelId="{7A09EA51-D627-498D-84AF-2FAD44ED03B4}" type="sibTrans" cxnId="{6147688B-BDC3-4891-831F-0476E6CE8529}">
      <dgm:prSet/>
      <dgm:spPr/>
      <dgm:t>
        <a:bodyPr/>
        <a:lstStyle/>
        <a:p>
          <a:endParaRPr lang="ru-RU"/>
        </a:p>
      </dgm:t>
    </dgm:pt>
    <dgm:pt modelId="{24F5F3FD-5D6B-4F74-AFA7-F5562CE3335C}">
      <dgm:prSet custT="1"/>
      <dgm:spPr/>
      <dgm:t>
        <a:bodyPr/>
        <a:lstStyle/>
        <a:p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территории распространения СМИ</a:t>
          </a:r>
          <a:endParaRPr lang="ru-RU" sz="14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FD7EB-4ED6-48E1-A28F-8DA45F2866A1}" type="parTrans" cxnId="{58811AF8-2B35-4A5D-BE32-86E016D5E994}">
      <dgm:prSet/>
      <dgm:spPr/>
      <dgm:t>
        <a:bodyPr/>
        <a:lstStyle/>
        <a:p>
          <a:endParaRPr lang="ru-RU"/>
        </a:p>
      </dgm:t>
    </dgm:pt>
    <dgm:pt modelId="{595252D5-E7CF-4E02-B5D5-87A56F65B042}" type="sibTrans" cxnId="{58811AF8-2B35-4A5D-BE32-86E016D5E994}">
      <dgm:prSet/>
      <dgm:spPr/>
      <dgm:t>
        <a:bodyPr/>
        <a:lstStyle/>
        <a:p>
          <a:endParaRPr lang="ru-RU"/>
        </a:p>
      </dgm:t>
    </dgm:pt>
    <dgm:pt modelId="{1946D900-678B-4D54-9614-FF3FC76EDA25}">
      <dgm:prSet custT="1"/>
      <dgm:spPr/>
      <dgm:t>
        <a:bodyPr/>
        <a:lstStyle/>
        <a:p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Изменение формы и (или) вида</a:t>
          </a:r>
          <a:r>
            <a:rPr lang="ru-RU" sz="1400" b="1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400" i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периодического распространения СМИ</a:t>
          </a:r>
          <a:endParaRPr lang="ru-RU" sz="14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30031-9F75-4555-A632-39D1F1410782}" type="parTrans" cxnId="{3E6916F5-C876-4F62-BA43-9E15951F912A}">
      <dgm:prSet/>
      <dgm:spPr/>
      <dgm:t>
        <a:bodyPr/>
        <a:lstStyle/>
        <a:p>
          <a:endParaRPr lang="ru-RU"/>
        </a:p>
      </dgm:t>
    </dgm:pt>
    <dgm:pt modelId="{63CB61EC-6049-43D3-B93E-78B9FD40901F}" type="sibTrans" cxnId="{3E6916F5-C876-4F62-BA43-9E15951F912A}">
      <dgm:prSet/>
      <dgm:spPr/>
      <dgm:t>
        <a:bodyPr/>
        <a:lstStyle/>
        <a:p>
          <a:endParaRPr lang="ru-RU"/>
        </a:p>
      </dgm:t>
    </dgm:pt>
    <dgm:pt modelId="{54E5D987-3156-4B96-B541-6C6BE42B49ED}" type="pres">
      <dgm:prSet presAssocID="{5382CB8F-77E7-4458-B707-C55ED7EA6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CFB4-1E1B-4B87-BFE8-BF1895D567CD}" type="pres">
      <dgm:prSet presAssocID="{C2AFBEFD-C0F9-4B2E-A42F-25A9ED11B628}" presName="composite" presStyleCnt="0"/>
      <dgm:spPr/>
    </dgm:pt>
    <dgm:pt modelId="{B7612FB9-3A36-4BC9-95E0-423200AB9381}" type="pres">
      <dgm:prSet presAssocID="{C2AFBEFD-C0F9-4B2E-A42F-25A9ED11B62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792E-31E3-4D33-AEED-211173ED5E55}" type="pres">
      <dgm:prSet presAssocID="{C2AFBEFD-C0F9-4B2E-A42F-25A9ED11B628}" presName="descendantText" presStyleLbl="alignAcc1" presStyleIdx="0" presStyleCnt="7" custScaleX="100000" custScaleY="100000" custLinFactNeighborX="-199" custLinFactNeighborY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FD54B-4838-4C17-8A47-C4FC50D9A168}" type="pres">
      <dgm:prSet presAssocID="{DD75431A-5D55-4587-B2A4-1623BF1A267E}" presName="sp" presStyleCnt="0"/>
      <dgm:spPr/>
    </dgm:pt>
    <dgm:pt modelId="{EDB22828-E771-4E6A-AFAE-965A2E197D60}" type="pres">
      <dgm:prSet presAssocID="{549A074C-26BF-4894-8525-B85043A56B51}" presName="composite" presStyleCnt="0"/>
      <dgm:spPr/>
    </dgm:pt>
    <dgm:pt modelId="{15ABE7B8-55E6-4DA8-A460-9057386043BC}" type="pres">
      <dgm:prSet presAssocID="{549A074C-26BF-4894-8525-B85043A56B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31C6-ED26-4338-9733-47F3878BC464}" type="pres">
      <dgm:prSet presAssocID="{549A074C-26BF-4894-8525-B85043A56B51}" presName="descendantText" presStyleLbl="alignAcc1" presStyleIdx="1" presStyleCnt="7" custScaleX="99964" custLinFactNeighborX="51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BDA3-78A0-4A97-8DB4-5CF76D4F44F5}" type="pres">
      <dgm:prSet presAssocID="{7BFB2C8F-86B6-4FF9-B0ED-52118D1B00C7}" presName="sp" presStyleCnt="0"/>
      <dgm:spPr/>
    </dgm:pt>
    <dgm:pt modelId="{30F994CF-10FA-4A0B-B20E-B532269DBE9D}" type="pres">
      <dgm:prSet presAssocID="{DC81ADF3-F69F-40A5-9994-1F61544B21FE}" presName="composite" presStyleCnt="0"/>
      <dgm:spPr/>
    </dgm:pt>
    <dgm:pt modelId="{C3E00CA8-54B6-4563-80F5-EAC9771EEFEC}" type="pres">
      <dgm:prSet presAssocID="{DC81ADF3-F69F-40A5-9994-1F61544B21F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2446-6A4D-4F9A-B375-2838520273BE}" type="pres">
      <dgm:prSet presAssocID="{DC81ADF3-F69F-40A5-9994-1F61544B21FE}" presName="descendantText" presStyleLbl="alignAcc1" presStyleIdx="2" presStyleCnt="7" custScaleX="100504" custLinFactNeighborX="44" custLinFactNeighborY="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7157E-9FDE-46DB-B539-B45361C1C2A4}" type="pres">
      <dgm:prSet presAssocID="{A8900D28-8258-4108-9993-AE1F1CFBE34B}" presName="sp" presStyleCnt="0"/>
      <dgm:spPr/>
    </dgm:pt>
    <dgm:pt modelId="{D0FAEE10-8A45-44FE-A0A1-0AACCB8D8CB8}" type="pres">
      <dgm:prSet presAssocID="{16707431-F6E1-451C-A003-7CF1E8DADDC1}" presName="composite" presStyleCnt="0"/>
      <dgm:spPr/>
    </dgm:pt>
    <dgm:pt modelId="{6547B879-EE68-4014-B1C3-5BD94E9409BB}" type="pres">
      <dgm:prSet presAssocID="{16707431-F6E1-451C-A003-7CF1E8DADDC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3C1E7-4CDD-499C-9A3F-C3A46D29226B}" type="pres">
      <dgm:prSet presAssocID="{16707431-F6E1-451C-A003-7CF1E8DADDC1}" presName="descendantText" presStyleLbl="alignAcc1" presStyleIdx="3" presStyleCnt="7" custScaleX="100464" custLinFactNeighborX="362" custLinFactNeighborY="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2D2F3-EDC9-43E0-8A2A-9E6342A4B03B}" type="pres">
      <dgm:prSet presAssocID="{0EC27EE5-7AC2-4288-A99C-2710AD0AD74D}" presName="sp" presStyleCnt="0"/>
      <dgm:spPr/>
    </dgm:pt>
    <dgm:pt modelId="{5EEBC74D-E301-4909-96A4-CA505C431699}" type="pres">
      <dgm:prSet presAssocID="{2EDA4832-6DCE-48CF-94F4-4F3CA983A2DF}" presName="composite" presStyleCnt="0"/>
      <dgm:spPr/>
    </dgm:pt>
    <dgm:pt modelId="{67C52772-9E83-4BF9-B2FF-DFD9FB608A8A}" type="pres">
      <dgm:prSet presAssocID="{2EDA4832-6DCE-48CF-94F4-4F3CA983A2D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A0BF4-386C-42AE-ABDB-09E059477EFB}" type="pres">
      <dgm:prSet presAssocID="{2EDA4832-6DCE-48CF-94F4-4F3CA983A2DF}" presName="descendantText" presStyleLbl="alignAcc1" presStyleIdx="4" presStyleCnt="7" custScaleX="100385" custScaleY="99998" custLinFactNeighborX="-16" custLinFactNeighborY="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BF8C-8046-496A-83F3-02B7EB165F87}" type="pres">
      <dgm:prSet presAssocID="{18C834FB-3DA2-4151-9009-1AF3D75F36B7}" presName="sp" presStyleCnt="0"/>
      <dgm:spPr/>
    </dgm:pt>
    <dgm:pt modelId="{59F180B8-A442-47D6-B291-9466367480A5}" type="pres">
      <dgm:prSet presAssocID="{D75753AF-8D4B-41FE-AEFF-1D66865F98B5}" presName="composite" presStyleCnt="0"/>
      <dgm:spPr/>
    </dgm:pt>
    <dgm:pt modelId="{3450E231-A0E3-450E-8415-0FAC13ED1C12}" type="pres">
      <dgm:prSet presAssocID="{D75753AF-8D4B-41FE-AEFF-1D66865F98B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8259-E637-4ACE-9227-806B7DA1482E}" type="pres">
      <dgm:prSet presAssocID="{D75753AF-8D4B-41FE-AEFF-1D66865F98B5}" presName="descendantText" presStyleLbl="alignAcc1" presStyleIdx="5" presStyleCnt="7" custScaleX="100464" custLinFactNeighborX="24" custLinFactNeighborY="5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D29F-CE1B-444A-A865-D9DB134D0043}" type="pres">
      <dgm:prSet presAssocID="{1CB363CB-48F0-4546-A32B-6F9430E3F595}" presName="sp" presStyleCnt="0"/>
      <dgm:spPr/>
    </dgm:pt>
    <dgm:pt modelId="{53512145-1C32-4213-9D5B-ABFA69A4BE40}" type="pres">
      <dgm:prSet presAssocID="{EDF94C0B-6A0C-452B-A0E6-DECEF59DDEED}" presName="composite" presStyleCnt="0"/>
      <dgm:spPr/>
    </dgm:pt>
    <dgm:pt modelId="{50198F71-1C49-4947-855E-030F5D3B5C9A}" type="pres">
      <dgm:prSet presAssocID="{EDF94C0B-6A0C-452B-A0E6-DECEF59DDEE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70DA8-2F4E-43DD-96D4-860FAC2FBE80}" type="pres">
      <dgm:prSet presAssocID="{EDF94C0B-6A0C-452B-A0E6-DECEF59DDEED}" presName="descendantText" presStyleLbl="alignAcc1" presStyleIdx="6" presStyleCnt="7" custScaleX="100170" custScaleY="138814" custLinFactNeighborX="195" custLinFactNeighborY="5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BE3579-5C74-415E-B4C9-D7CE8A59DF3D}" srcId="{549A074C-26BF-4894-8525-B85043A56B51}" destId="{84F55F8E-59E6-4EE4-91AA-94E9298205A2}" srcOrd="0" destOrd="0" parTransId="{D59C34FD-B8A0-4AA7-BC48-0940F2E06F32}" sibTransId="{E246A9F8-B6E6-44FE-B23E-9BC0B0FFB9D8}"/>
    <dgm:cxn modelId="{57933CF9-31E9-418C-AAE2-07E6E0346D2C}" srcId="{5382CB8F-77E7-4458-B707-C55ED7EA607F}" destId="{549A074C-26BF-4894-8525-B85043A56B51}" srcOrd="1" destOrd="0" parTransId="{F75A6F3D-8C32-438E-B351-AA1CE8D32DD5}" sibTransId="{7BFB2C8F-86B6-4FF9-B0ED-52118D1B00C7}"/>
    <dgm:cxn modelId="{E809E380-DAB9-4394-BD06-6C37FC77196D}" srcId="{5382CB8F-77E7-4458-B707-C55ED7EA607F}" destId="{D75753AF-8D4B-41FE-AEFF-1D66865F98B5}" srcOrd="5" destOrd="0" parTransId="{85D749C7-522F-4F76-AF1B-A7102171BAFA}" sibTransId="{1CB363CB-48F0-4546-A32B-6F9430E3F595}"/>
    <dgm:cxn modelId="{6147688B-BDC3-4891-831F-0476E6CE8529}" srcId="{5382CB8F-77E7-4458-B707-C55ED7EA607F}" destId="{EDF94C0B-6A0C-452B-A0E6-DECEF59DDEED}" srcOrd="6" destOrd="0" parTransId="{1DCC8469-77D3-4690-B3A6-8216AD0DEE2C}" sibTransId="{7A09EA51-D627-498D-84AF-2FAD44ED03B4}"/>
    <dgm:cxn modelId="{3BDFF8F1-2D49-4EE2-83B6-51E53F346303}" type="presOf" srcId="{1946D900-678B-4D54-9614-FF3FC76EDA25}" destId="{23970DA8-2F4E-43DD-96D4-860FAC2FBE80}" srcOrd="0" destOrd="0" presId="urn:microsoft.com/office/officeart/2005/8/layout/chevron2"/>
    <dgm:cxn modelId="{19034F84-1EE1-4CFD-8EDA-6D61AF7B5297}" srcId="{2EDA4832-6DCE-48CF-94F4-4F3CA983A2DF}" destId="{9D5992A0-9654-47ED-9D7B-AF0B637AB6B5}" srcOrd="0" destOrd="0" parTransId="{75CE5497-A676-4788-8444-1C4F685E3D69}" sibTransId="{F3F34261-A8D8-4B94-AF1F-822D30AC9932}"/>
    <dgm:cxn modelId="{AA039F8B-09FC-4161-B350-2080682A2CEF}" type="presOf" srcId="{5382CB8F-77E7-4458-B707-C55ED7EA607F}" destId="{54E5D987-3156-4B96-B541-6C6BE42B49ED}" srcOrd="0" destOrd="0" presId="urn:microsoft.com/office/officeart/2005/8/layout/chevron2"/>
    <dgm:cxn modelId="{A82183EB-0C9E-4227-A3BA-95DC87D81D9D}" type="presOf" srcId="{9D5992A0-9654-47ED-9D7B-AF0B637AB6B5}" destId="{541A0BF4-386C-42AE-ABDB-09E059477EFB}" srcOrd="0" destOrd="0" presId="urn:microsoft.com/office/officeart/2005/8/layout/chevron2"/>
    <dgm:cxn modelId="{DCBCDBD5-116C-49A7-9102-C239B75FB9D8}" type="presOf" srcId="{DC81ADF3-F69F-40A5-9994-1F61544B21FE}" destId="{C3E00CA8-54B6-4563-80F5-EAC9771EEFEC}" srcOrd="0" destOrd="0" presId="urn:microsoft.com/office/officeart/2005/8/layout/chevron2"/>
    <dgm:cxn modelId="{00DC4F53-0544-4A2E-AFD9-7FD46DAB9D13}" type="presOf" srcId="{2A8CA288-4C9D-4B77-BA3D-3821D23FF163}" destId="{1B13C1E7-4CDD-499C-9A3F-C3A46D29226B}" srcOrd="0" destOrd="0" presId="urn:microsoft.com/office/officeart/2005/8/layout/chevron2"/>
    <dgm:cxn modelId="{1F2A2611-2C3E-4327-8F97-8F50596941CD}" srcId="{5382CB8F-77E7-4458-B707-C55ED7EA607F}" destId="{DC81ADF3-F69F-40A5-9994-1F61544B21FE}" srcOrd="2" destOrd="0" parTransId="{1344390B-8C60-4FEB-91DC-7C73582C2BE6}" sibTransId="{A8900D28-8258-4108-9993-AE1F1CFBE34B}"/>
    <dgm:cxn modelId="{C8B920CE-43B1-4EA0-B39D-7789450600B3}" srcId="{5382CB8F-77E7-4458-B707-C55ED7EA607F}" destId="{16707431-F6E1-451C-A003-7CF1E8DADDC1}" srcOrd="3" destOrd="0" parTransId="{5C0BD7E3-9FC8-443F-BF3C-44A1D45CCD98}" sibTransId="{0EC27EE5-7AC2-4288-A99C-2710AD0AD74D}"/>
    <dgm:cxn modelId="{EC8F5F9B-50E2-4426-877C-A6367BF57F99}" type="presOf" srcId="{84F55F8E-59E6-4EE4-91AA-94E9298205A2}" destId="{F4D931C6-ED26-4338-9733-47F3878BC464}" srcOrd="0" destOrd="0" presId="urn:microsoft.com/office/officeart/2005/8/layout/chevron2"/>
    <dgm:cxn modelId="{58811AF8-2B35-4A5D-BE32-86E016D5E994}" srcId="{D75753AF-8D4B-41FE-AEFF-1D66865F98B5}" destId="{24F5F3FD-5D6B-4F74-AFA7-F5562CE3335C}" srcOrd="0" destOrd="0" parTransId="{367FD7EB-4ED6-48E1-A28F-8DA45F2866A1}" sibTransId="{595252D5-E7CF-4E02-B5D5-87A56F65B042}"/>
    <dgm:cxn modelId="{A370A72B-7BCF-4DC5-96BF-63A91C44E25B}" type="presOf" srcId="{2BB6D781-1AE2-4AF6-918A-F2686B344325}" destId="{35862446-6A4D-4F9A-B375-2838520273BE}" srcOrd="0" destOrd="0" presId="urn:microsoft.com/office/officeart/2005/8/layout/chevron2"/>
    <dgm:cxn modelId="{DBBCAC79-7E8B-4E93-A25A-386344375DE4}" srcId="{5382CB8F-77E7-4458-B707-C55ED7EA607F}" destId="{C2AFBEFD-C0F9-4B2E-A42F-25A9ED11B628}" srcOrd="0" destOrd="0" parTransId="{C943AE0A-B738-4BCF-A884-E712863A9C9B}" sibTransId="{DD75431A-5D55-4587-B2A4-1623BF1A267E}"/>
    <dgm:cxn modelId="{801F695C-1457-4624-933E-A585D2C7CA6C}" srcId="{DC81ADF3-F69F-40A5-9994-1F61544B21FE}" destId="{2BB6D781-1AE2-4AF6-918A-F2686B344325}" srcOrd="0" destOrd="0" parTransId="{091262DB-BBEC-43DC-BE0D-8C43732E2194}" sibTransId="{04185876-482F-4204-BC7C-ED07F3CD51E1}"/>
    <dgm:cxn modelId="{56738508-EB79-4EEE-B0AB-DBD66447457A}" type="presOf" srcId="{EDF94C0B-6A0C-452B-A0E6-DECEF59DDEED}" destId="{50198F71-1C49-4947-855E-030F5D3B5C9A}" srcOrd="0" destOrd="0" presId="urn:microsoft.com/office/officeart/2005/8/layout/chevron2"/>
    <dgm:cxn modelId="{DF6F5212-C597-4A16-A007-0BE141022869}" type="presOf" srcId="{D75753AF-8D4B-41FE-AEFF-1D66865F98B5}" destId="{3450E231-A0E3-450E-8415-0FAC13ED1C12}" srcOrd="0" destOrd="0" presId="urn:microsoft.com/office/officeart/2005/8/layout/chevron2"/>
    <dgm:cxn modelId="{4B0F7856-68ED-4E1D-9CFE-E6B7C66C3360}" type="presOf" srcId="{2EDA4832-6DCE-48CF-94F4-4F3CA983A2DF}" destId="{67C52772-9E83-4BF9-B2FF-DFD9FB608A8A}" srcOrd="0" destOrd="0" presId="urn:microsoft.com/office/officeart/2005/8/layout/chevron2"/>
    <dgm:cxn modelId="{93BBA920-1423-490D-ABC5-F35735972CF6}" type="presOf" srcId="{16707431-F6E1-451C-A003-7CF1E8DADDC1}" destId="{6547B879-EE68-4014-B1C3-5BD94E9409BB}" srcOrd="0" destOrd="0" presId="urn:microsoft.com/office/officeart/2005/8/layout/chevron2"/>
    <dgm:cxn modelId="{C9EC4920-1FE4-46E7-9E63-F312FD371F2E}" type="presOf" srcId="{C2AFBEFD-C0F9-4B2E-A42F-25A9ED11B628}" destId="{B7612FB9-3A36-4BC9-95E0-423200AB9381}" srcOrd="0" destOrd="0" presId="urn:microsoft.com/office/officeart/2005/8/layout/chevron2"/>
    <dgm:cxn modelId="{3D7317E5-1C6A-4A94-8CD4-199238440C19}" srcId="{C2AFBEFD-C0F9-4B2E-A42F-25A9ED11B628}" destId="{81848AC4-5F7F-4144-B5E8-CBF39F0A092E}" srcOrd="0" destOrd="0" parTransId="{21D62DCC-D754-46B8-B59C-F375BE8957EE}" sibTransId="{27A3F510-074F-4FEC-A78E-15F6F2AB23BC}"/>
    <dgm:cxn modelId="{3E6916F5-C876-4F62-BA43-9E15951F912A}" srcId="{EDF94C0B-6A0C-452B-A0E6-DECEF59DDEED}" destId="{1946D900-678B-4D54-9614-FF3FC76EDA25}" srcOrd="0" destOrd="0" parTransId="{6C330031-9F75-4555-A632-39D1F1410782}" sibTransId="{63CB61EC-6049-43D3-B93E-78B9FD40901F}"/>
    <dgm:cxn modelId="{DF56941F-28E6-43AB-82AB-C9D60C07BCEE}" type="presOf" srcId="{24F5F3FD-5D6B-4F74-AFA7-F5562CE3335C}" destId="{C00C8259-E637-4ACE-9227-806B7DA1482E}" srcOrd="0" destOrd="0" presId="urn:microsoft.com/office/officeart/2005/8/layout/chevron2"/>
    <dgm:cxn modelId="{B1038FFE-63C8-459A-A249-D0B10B16351F}" type="presOf" srcId="{81848AC4-5F7F-4144-B5E8-CBF39F0A092E}" destId="{5143792E-31E3-4D33-AEED-211173ED5E55}" srcOrd="0" destOrd="0" presId="urn:microsoft.com/office/officeart/2005/8/layout/chevron2"/>
    <dgm:cxn modelId="{FDB68E6E-3BA1-4CE7-AB65-1490DD59A55A}" srcId="{16707431-F6E1-451C-A003-7CF1E8DADDC1}" destId="{2A8CA288-4C9D-4B77-BA3D-3821D23FF163}" srcOrd="0" destOrd="0" parTransId="{0D4F8E44-F99A-4E62-B930-F984CBDFBEA7}" sibTransId="{1265E517-4C1B-4F9F-9E6C-72F56D05BDFC}"/>
    <dgm:cxn modelId="{F1BB8381-D7B5-409A-A2F2-BA95662796AB}" type="presOf" srcId="{549A074C-26BF-4894-8525-B85043A56B51}" destId="{15ABE7B8-55E6-4DA8-A460-9057386043BC}" srcOrd="0" destOrd="0" presId="urn:microsoft.com/office/officeart/2005/8/layout/chevron2"/>
    <dgm:cxn modelId="{F2EBA491-C28B-4B87-B292-2E871A4A2FB0}" srcId="{5382CB8F-77E7-4458-B707-C55ED7EA607F}" destId="{2EDA4832-6DCE-48CF-94F4-4F3CA983A2DF}" srcOrd="4" destOrd="0" parTransId="{C7E1206F-F253-4897-ACF0-5FEA10E25B3E}" sibTransId="{18C834FB-3DA2-4151-9009-1AF3D75F36B7}"/>
    <dgm:cxn modelId="{3FB8D63E-EE4D-485E-922A-3A5028669AE0}" type="presParOf" srcId="{54E5D987-3156-4B96-B541-6C6BE42B49ED}" destId="{783CCFB4-1E1B-4B87-BFE8-BF1895D567CD}" srcOrd="0" destOrd="0" presId="urn:microsoft.com/office/officeart/2005/8/layout/chevron2"/>
    <dgm:cxn modelId="{C78629A7-A244-49F6-A728-5F3DBEDFC583}" type="presParOf" srcId="{783CCFB4-1E1B-4B87-BFE8-BF1895D567CD}" destId="{B7612FB9-3A36-4BC9-95E0-423200AB9381}" srcOrd="0" destOrd="0" presId="urn:microsoft.com/office/officeart/2005/8/layout/chevron2"/>
    <dgm:cxn modelId="{56D4AA11-01A4-4B1A-B323-82B5778CBB3A}" type="presParOf" srcId="{783CCFB4-1E1B-4B87-BFE8-BF1895D567CD}" destId="{5143792E-31E3-4D33-AEED-211173ED5E55}" srcOrd="1" destOrd="0" presId="urn:microsoft.com/office/officeart/2005/8/layout/chevron2"/>
    <dgm:cxn modelId="{08D2EE6E-D029-44AA-81E5-3EBC7D913EA3}" type="presParOf" srcId="{54E5D987-3156-4B96-B541-6C6BE42B49ED}" destId="{C4DFD54B-4838-4C17-8A47-C4FC50D9A168}" srcOrd="1" destOrd="0" presId="urn:microsoft.com/office/officeart/2005/8/layout/chevron2"/>
    <dgm:cxn modelId="{E7F57E98-513D-498C-ADC8-2E4C256BBB9D}" type="presParOf" srcId="{54E5D987-3156-4B96-B541-6C6BE42B49ED}" destId="{EDB22828-E771-4E6A-AFAE-965A2E197D60}" srcOrd="2" destOrd="0" presId="urn:microsoft.com/office/officeart/2005/8/layout/chevron2"/>
    <dgm:cxn modelId="{BF8C9286-9720-437A-82EF-674C767FFA83}" type="presParOf" srcId="{EDB22828-E771-4E6A-AFAE-965A2E197D60}" destId="{15ABE7B8-55E6-4DA8-A460-9057386043BC}" srcOrd="0" destOrd="0" presId="urn:microsoft.com/office/officeart/2005/8/layout/chevron2"/>
    <dgm:cxn modelId="{290F1CF2-783C-4188-B41C-A0B72A07F60B}" type="presParOf" srcId="{EDB22828-E771-4E6A-AFAE-965A2E197D60}" destId="{F4D931C6-ED26-4338-9733-47F3878BC464}" srcOrd="1" destOrd="0" presId="urn:microsoft.com/office/officeart/2005/8/layout/chevron2"/>
    <dgm:cxn modelId="{5F96F492-B389-45CD-B539-708B1E8CCD31}" type="presParOf" srcId="{54E5D987-3156-4B96-B541-6C6BE42B49ED}" destId="{FF36BDA3-78A0-4A97-8DB4-5CF76D4F44F5}" srcOrd="3" destOrd="0" presId="urn:microsoft.com/office/officeart/2005/8/layout/chevron2"/>
    <dgm:cxn modelId="{F4B8D433-19CB-4AEB-9886-2F4A45659A3D}" type="presParOf" srcId="{54E5D987-3156-4B96-B541-6C6BE42B49ED}" destId="{30F994CF-10FA-4A0B-B20E-B532269DBE9D}" srcOrd="4" destOrd="0" presId="urn:microsoft.com/office/officeart/2005/8/layout/chevron2"/>
    <dgm:cxn modelId="{AD08E5CD-A6E5-465D-AEE3-3EADB8E1FF72}" type="presParOf" srcId="{30F994CF-10FA-4A0B-B20E-B532269DBE9D}" destId="{C3E00CA8-54B6-4563-80F5-EAC9771EEFEC}" srcOrd="0" destOrd="0" presId="urn:microsoft.com/office/officeart/2005/8/layout/chevron2"/>
    <dgm:cxn modelId="{8436C153-D884-4CBF-989A-34FCFFF2684F}" type="presParOf" srcId="{30F994CF-10FA-4A0B-B20E-B532269DBE9D}" destId="{35862446-6A4D-4F9A-B375-2838520273BE}" srcOrd="1" destOrd="0" presId="urn:microsoft.com/office/officeart/2005/8/layout/chevron2"/>
    <dgm:cxn modelId="{E83890C1-732A-4D01-8B51-B236AE85FBF8}" type="presParOf" srcId="{54E5D987-3156-4B96-B541-6C6BE42B49ED}" destId="{3B87157E-9FDE-46DB-B539-B45361C1C2A4}" srcOrd="5" destOrd="0" presId="urn:microsoft.com/office/officeart/2005/8/layout/chevron2"/>
    <dgm:cxn modelId="{395A48E2-992A-43D6-B3D1-4D93782133F8}" type="presParOf" srcId="{54E5D987-3156-4B96-B541-6C6BE42B49ED}" destId="{D0FAEE10-8A45-44FE-A0A1-0AACCB8D8CB8}" srcOrd="6" destOrd="0" presId="urn:microsoft.com/office/officeart/2005/8/layout/chevron2"/>
    <dgm:cxn modelId="{7D07EFD3-A902-4DD6-B6C3-C4686B61F81E}" type="presParOf" srcId="{D0FAEE10-8A45-44FE-A0A1-0AACCB8D8CB8}" destId="{6547B879-EE68-4014-B1C3-5BD94E9409BB}" srcOrd="0" destOrd="0" presId="urn:microsoft.com/office/officeart/2005/8/layout/chevron2"/>
    <dgm:cxn modelId="{2D0E0355-D3F1-4A42-A386-EC9BC2521CB4}" type="presParOf" srcId="{D0FAEE10-8A45-44FE-A0A1-0AACCB8D8CB8}" destId="{1B13C1E7-4CDD-499C-9A3F-C3A46D29226B}" srcOrd="1" destOrd="0" presId="urn:microsoft.com/office/officeart/2005/8/layout/chevron2"/>
    <dgm:cxn modelId="{C5D7D012-AEEF-44BD-8B11-5334BF7AD5D9}" type="presParOf" srcId="{54E5D987-3156-4B96-B541-6C6BE42B49ED}" destId="{F992D2F3-EDC9-43E0-8A2A-9E6342A4B03B}" srcOrd="7" destOrd="0" presId="urn:microsoft.com/office/officeart/2005/8/layout/chevron2"/>
    <dgm:cxn modelId="{02F778EE-8923-48FD-9540-3F00213F8723}" type="presParOf" srcId="{54E5D987-3156-4B96-B541-6C6BE42B49ED}" destId="{5EEBC74D-E301-4909-96A4-CA505C431699}" srcOrd="8" destOrd="0" presId="urn:microsoft.com/office/officeart/2005/8/layout/chevron2"/>
    <dgm:cxn modelId="{A495366D-3FF5-477D-A275-DF0D776A1F04}" type="presParOf" srcId="{5EEBC74D-E301-4909-96A4-CA505C431699}" destId="{67C52772-9E83-4BF9-B2FF-DFD9FB608A8A}" srcOrd="0" destOrd="0" presId="urn:microsoft.com/office/officeart/2005/8/layout/chevron2"/>
    <dgm:cxn modelId="{7FE41516-0E4A-4D1C-9118-FCB330FE860E}" type="presParOf" srcId="{5EEBC74D-E301-4909-96A4-CA505C431699}" destId="{541A0BF4-386C-42AE-ABDB-09E059477EFB}" srcOrd="1" destOrd="0" presId="urn:microsoft.com/office/officeart/2005/8/layout/chevron2"/>
    <dgm:cxn modelId="{0AA962CA-5E53-4E33-832F-F09BC628DB0E}" type="presParOf" srcId="{54E5D987-3156-4B96-B541-6C6BE42B49ED}" destId="{F946BF8C-8046-496A-83F3-02B7EB165F87}" srcOrd="9" destOrd="0" presId="urn:microsoft.com/office/officeart/2005/8/layout/chevron2"/>
    <dgm:cxn modelId="{3E41AAB7-8906-41A5-9E46-AA1682BC95F5}" type="presParOf" srcId="{54E5D987-3156-4B96-B541-6C6BE42B49ED}" destId="{59F180B8-A442-47D6-B291-9466367480A5}" srcOrd="10" destOrd="0" presId="urn:microsoft.com/office/officeart/2005/8/layout/chevron2"/>
    <dgm:cxn modelId="{D9478565-439C-4580-8DF9-F84B6A634DEA}" type="presParOf" srcId="{59F180B8-A442-47D6-B291-9466367480A5}" destId="{3450E231-A0E3-450E-8415-0FAC13ED1C12}" srcOrd="0" destOrd="0" presId="urn:microsoft.com/office/officeart/2005/8/layout/chevron2"/>
    <dgm:cxn modelId="{D5B8B10B-CB8B-49CB-AEC1-DCB32A8A3B78}" type="presParOf" srcId="{59F180B8-A442-47D6-B291-9466367480A5}" destId="{C00C8259-E637-4ACE-9227-806B7DA1482E}" srcOrd="1" destOrd="0" presId="urn:microsoft.com/office/officeart/2005/8/layout/chevron2"/>
    <dgm:cxn modelId="{766AA23F-4EA5-4D1F-8434-029B29A468EF}" type="presParOf" srcId="{54E5D987-3156-4B96-B541-6C6BE42B49ED}" destId="{2BCBD29F-CE1B-444A-A865-D9DB134D0043}" srcOrd="11" destOrd="0" presId="urn:microsoft.com/office/officeart/2005/8/layout/chevron2"/>
    <dgm:cxn modelId="{79B4D244-D53B-451F-9B46-71147879F241}" type="presParOf" srcId="{54E5D987-3156-4B96-B541-6C6BE42B49ED}" destId="{53512145-1C32-4213-9D5B-ABFA69A4BE40}" srcOrd="12" destOrd="0" presId="urn:microsoft.com/office/officeart/2005/8/layout/chevron2"/>
    <dgm:cxn modelId="{D93A7A79-BBD4-473D-A238-45284EA756CB}" type="presParOf" srcId="{53512145-1C32-4213-9D5B-ABFA69A4BE40}" destId="{50198F71-1C49-4947-855E-030F5D3B5C9A}" srcOrd="0" destOrd="0" presId="urn:microsoft.com/office/officeart/2005/8/layout/chevron2"/>
    <dgm:cxn modelId="{A13B5386-2E5B-4CBB-83C3-324A928365CE}" type="presParOf" srcId="{53512145-1C32-4213-9D5B-ABFA69A4BE40}" destId="{23970DA8-2F4E-43DD-96D4-860FAC2FB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382CB8F-77E7-4458-B707-C55ED7EA607F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1848AC4-5F7F-4144-B5E8-CBF39F0A092E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>
            <a:lnSpc>
              <a:spcPct val="100000"/>
            </a:lnSpc>
          </a:pPr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места нахождения учредителя</a:t>
          </a:r>
          <a:endParaRPr lang="ru-RU" sz="1400" b="0" i="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21D62DCC-D754-46B8-B59C-F375BE8957EE}" type="parTrans" cxnId="{3D7317E5-1C6A-4A94-8CD4-199238440C19}">
      <dgm:prSet/>
      <dgm:spPr/>
      <dgm:t>
        <a:bodyPr/>
        <a:lstStyle/>
        <a:p>
          <a:endParaRPr lang="ru-RU"/>
        </a:p>
      </dgm:t>
    </dgm:pt>
    <dgm:pt modelId="{27A3F510-074F-4FEC-A78E-15F6F2AB23BC}" type="sibTrans" cxnId="{3D7317E5-1C6A-4A94-8CD4-199238440C19}">
      <dgm:prSet/>
      <dgm:spPr/>
      <dgm:t>
        <a:bodyPr/>
        <a:lstStyle/>
        <a:p>
          <a:endParaRPr lang="ru-RU"/>
        </a:p>
      </dgm:t>
    </dgm:pt>
    <dgm:pt modelId="{549A074C-26BF-4894-8525-B85043A56B51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75A6F3D-8C32-438E-B351-AA1CE8D32DD5}" type="parTrans" cxnId="{57933CF9-31E9-418C-AAE2-07E6E0346D2C}">
      <dgm:prSet/>
      <dgm:spPr/>
      <dgm:t>
        <a:bodyPr/>
        <a:lstStyle/>
        <a:p>
          <a:endParaRPr lang="ru-RU"/>
        </a:p>
      </dgm:t>
    </dgm:pt>
    <dgm:pt modelId="{7BFB2C8F-86B6-4FF9-B0ED-52118D1B00C7}" type="sibTrans" cxnId="{57933CF9-31E9-418C-AAE2-07E6E0346D2C}">
      <dgm:prSet/>
      <dgm:spPr/>
      <dgm:t>
        <a:bodyPr/>
        <a:lstStyle/>
        <a:p>
          <a:endParaRPr lang="ru-RU"/>
        </a:p>
      </dgm:t>
    </dgm:pt>
    <dgm:pt modelId="{84F55F8E-59E6-4EE4-91AA-94E9298205A2}">
      <dgm:prSet phldrT="[Текст]" custT="1"/>
      <dgm:spPr>
        <a:solidFill>
          <a:schemeClr val="bg1"/>
        </a:solidFill>
      </dgm:spPr>
      <dgm:t>
        <a:bodyPr/>
        <a:lstStyle/>
        <a:p>
          <a:pPr algn="l"/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места нахождения  редакции</a:t>
          </a:r>
          <a:endParaRPr lang="ru-RU" sz="1400" b="0" i="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59C34FD-B8A0-4AA7-BC48-0940F2E06F32}" type="parTrans" cxnId="{77BE3579-5C74-415E-B4C9-D7CE8A59DF3D}">
      <dgm:prSet/>
      <dgm:spPr/>
      <dgm:t>
        <a:bodyPr/>
        <a:lstStyle/>
        <a:p>
          <a:endParaRPr lang="ru-RU"/>
        </a:p>
      </dgm:t>
    </dgm:pt>
    <dgm:pt modelId="{E246A9F8-B6E6-44FE-B23E-9BC0B0FFB9D8}" type="sibTrans" cxnId="{77BE3579-5C74-415E-B4C9-D7CE8A59DF3D}">
      <dgm:prSet/>
      <dgm:spPr/>
      <dgm:t>
        <a:bodyPr/>
        <a:lstStyle/>
        <a:p>
          <a:endParaRPr lang="ru-RU"/>
        </a:p>
      </dgm:t>
    </dgm:pt>
    <dgm:pt modelId="{2EDA4832-6DCE-48CF-94F4-4F3CA983A2DF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b="1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C7E1206F-F253-4897-ACF0-5FEA10E25B3E}" type="parTrans" cxnId="{F2EBA491-C28B-4B87-B292-2E871A4A2FB0}">
      <dgm:prSet/>
      <dgm:spPr/>
      <dgm:t>
        <a:bodyPr/>
        <a:lstStyle/>
        <a:p>
          <a:endParaRPr lang="ru-RU"/>
        </a:p>
      </dgm:t>
    </dgm:pt>
    <dgm:pt modelId="{18C834FB-3DA2-4151-9009-1AF3D75F36B7}" type="sibTrans" cxnId="{F2EBA491-C28B-4B87-B292-2E871A4A2FB0}">
      <dgm:prSet/>
      <dgm:spPr/>
      <dgm:t>
        <a:bodyPr/>
        <a:lstStyle/>
        <a:p>
          <a:endParaRPr lang="ru-RU"/>
        </a:p>
      </dgm:t>
    </dgm:pt>
    <dgm:pt modelId="{C2AFBEFD-C0F9-4B2E-A42F-25A9ED11B628}">
      <dgm:prSet phldrT="[Текст]"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75431A-5D55-4587-B2A4-1623BF1A267E}" type="sibTrans" cxnId="{DBBCAC79-7E8B-4E93-A25A-386344375DE4}">
      <dgm:prSet/>
      <dgm:spPr/>
      <dgm:t>
        <a:bodyPr/>
        <a:lstStyle/>
        <a:p>
          <a:endParaRPr lang="ru-RU"/>
        </a:p>
      </dgm:t>
    </dgm:pt>
    <dgm:pt modelId="{C943AE0A-B738-4BCF-A884-E712863A9C9B}" type="parTrans" cxnId="{DBBCAC79-7E8B-4E93-A25A-386344375DE4}">
      <dgm:prSet/>
      <dgm:spPr/>
      <dgm:t>
        <a:bodyPr/>
        <a:lstStyle/>
        <a:p>
          <a:endParaRPr lang="ru-RU"/>
        </a:p>
      </dgm:t>
    </dgm:pt>
    <dgm:pt modelId="{9D5992A0-9654-47ED-9D7B-AF0B637AB6B5}">
      <dgm:prSet phldrT="[Текст]" custT="1"/>
      <dgm:spPr>
        <a:solidFill>
          <a:schemeClr val="bg1"/>
        </a:solidFill>
        <a:ln>
          <a:solidFill>
            <a:srgbClr val="0070C0"/>
          </a:solidFill>
        </a:ln>
      </dgm:spPr>
      <dgm:t>
        <a:bodyPr/>
        <a:lstStyle/>
        <a:p>
          <a:pPr algn="l"/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прекращении, деятельности СМИ</a:t>
          </a:r>
          <a:endParaRPr lang="ru-RU" sz="1400" b="0" i="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3F34261-A8D8-4B94-AF1F-822D30AC9932}" type="sibTrans" cxnId="{19034F84-1EE1-4CFD-8EDA-6D61AF7B5297}">
      <dgm:prSet/>
      <dgm:spPr/>
      <dgm:t>
        <a:bodyPr/>
        <a:lstStyle/>
        <a:p>
          <a:endParaRPr lang="ru-RU"/>
        </a:p>
      </dgm:t>
    </dgm:pt>
    <dgm:pt modelId="{75CE5497-A676-4788-8444-1C4F685E3D69}" type="parTrans" cxnId="{19034F84-1EE1-4CFD-8EDA-6D61AF7B5297}">
      <dgm:prSet/>
      <dgm:spPr/>
      <dgm:t>
        <a:bodyPr/>
        <a:lstStyle/>
        <a:p>
          <a:endParaRPr lang="ru-RU"/>
        </a:p>
      </dgm:t>
    </dgm:pt>
    <dgm:pt modelId="{DC81ADF3-F69F-40A5-9994-1F61544B21FE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344390B-8C60-4FEB-91DC-7C73582C2BE6}" type="parTrans" cxnId="{1F2A2611-2C3E-4327-8F97-8F50596941CD}">
      <dgm:prSet/>
      <dgm:spPr/>
      <dgm:t>
        <a:bodyPr/>
        <a:lstStyle/>
        <a:p>
          <a:endParaRPr lang="ru-RU"/>
        </a:p>
      </dgm:t>
    </dgm:pt>
    <dgm:pt modelId="{A8900D28-8258-4108-9993-AE1F1CFBE34B}" type="sibTrans" cxnId="{1F2A2611-2C3E-4327-8F97-8F50596941CD}">
      <dgm:prSet/>
      <dgm:spPr/>
      <dgm:t>
        <a:bodyPr/>
        <a:lstStyle/>
        <a:p>
          <a:endParaRPr lang="ru-RU"/>
        </a:p>
      </dgm:t>
    </dgm:pt>
    <dgm:pt modelId="{2BB6D781-1AE2-4AF6-918A-F2686B344325}">
      <dgm:prSet custT="1"/>
      <dgm:spPr>
        <a:solidFill>
          <a:schemeClr val="bg1">
            <a:alpha val="90000"/>
          </a:schemeClr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периодичности выпуска СМИ</a:t>
          </a:r>
          <a:endParaRPr lang="ru-RU" sz="14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91262DB-BBEC-43DC-BE0D-8C43732E2194}" type="parTrans" cxnId="{801F695C-1457-4624-933E-A585D2C7CA6C}">
      <dgm:prSet/>
      <dgm:spPr/>
      <dgm:t>
        <a:bodyPr/>
        <a:lstStyle/>
        <a:p>
          <a:endParaRPr lang="ru-RU"/>
        </a:p>
      </dgm:t>
    </dgm:pt>
    <dgm:pt modelId="{04185876-482F-4204-BC7C-ED07F3CD51E1}" type="sibTrans" cxnId="{801F695C-1457-4624-933E-A585D2C7CA6C}">
      <dgm:prSet/>
      <dgm:spPr/>
      <dgm:t>
        <a:bodyPr/>
        <a:lstStyle/>
        <a:p>
          <a:endParaRPr lang="ru-RU"/>
        </a:p>
      </dgm:t>
    </dgm:pt>
    <dgm:pt modelId="{16707431-F6E1-451C-A003-7CF1E8DADDC1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C0BD7E3-9FC8-443F-BF3C-44A1D45CCD98}" type="parTrans" cxnId="{C8B920CE-43B1-4EA0-B39D-7789450600B3}">
      <dgm:prSet/>
      <dgm:spPr/>
      <dgm:t>
        <a:bodyPr/>
        <a:lstStyle/>
        <a:p>
          <a:endParaRPr lang="ru-RU"/>
        </a:p>
      </dgm:t>
    </dgm:pt>
    <dgm:pt modelId="{0EC27EE5-7AC2-4288-A99C-2710AD0AD74D}" type="sibTrans" cxnId="{C8B920CE-43B1-4EA0-B39D-7789450600B3}">
      <dgm:prSet/>
      <dgm:spPr/>
      <dgm:t>
        <a:bodyPr/>
        <a:lstStyle/>
        <a:p>
          <a:endParaRPr lang="ru-RU"/>
        </a:p>
      </dgm:t>
    </dgm:pt>
    <dgm:pt modelId="{2A8CA288-4C9D-4B77-BA3D-3821D23FF163}">
      <dgm:prSet custT="1"/>
      <dgm:spPr>
        <a:solidFill>
          <a:schemeClr val="bg1"/>
        </a:solidFill>
      </dgm:spPr>
      <dgm:t>
        <a:bodyPr/>
        <a:lstStyle/>
        <a:p>
          <a:r>
            <a: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максимального объёма СМИ</a:t>
          </a:r>
          <a:endParaRPr lang="ru-RU" sz="1400" b="0" i="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D4F8E44-F99A-4E62-B930-F984CBDFBEA7}" type="parTrans" cxnId="{FDB68E6E-3BA1-4CE7-AB65-1490DD59A55A}">
      <dgm:prSet/>
      <dgm:spPr/>
      <dgm:t>
        <a:bodyPr/>
        <a:lstStyle/>
        <a:p>
          <a:endParaRPr lang="ru-RU"/>
        </a:p>
      </dgm:t>
    </dgm:pt>
    <dgm:pt modelId="{1265E517-4C1B-4F9F-9E6C-72F56D05BDFC}" type="sibTrans" cxnId="{FDB68E6E-3BA1-4CE7-AB65-1490DD59A55A}">
      <dgm:prSet/>
      <dgm:spPr/>
      <dgm:t>
        <a:bodyPr/>
        <a:lstStyle/>
        <a:p>
          <a:endParaRPr lang="ru-RU"/>
        </a:p>
      </dgm:t>
    </dgm:pt>
    <dgm:pt modelId="{D75753AF-8D4B-41FE-AEFF-1D66865F98B5}">
      <dgm:prSet custT="1"/>
      <dgm:spPr>
        <a:ln>
          <a:solidFill>
            <a:srgbClr val="002060"/>
          </a:solidFill>
        </a:ln>
      </dgm:spPr>
      <dgm:t>
        <a:bodyPr/>
        <a:lstStyle/>
        <a:p>
          <a:pPr algn="ctr"/>
          <a:r>
            <a:rPr lang="ru-RU" sz="1600" b="1" dirty="0" smtClean="0">
              <a:solidFill>
                <a:srgbClr val="002060"/>
              </a:solidFill>
            </a:rPr>
            <a:t>6</a:t>
          </a:r>
          <a:endParaRPr lang="ru-RU" sz="1600" b="1" dirty="0">
            <a:solidFill>
              <a:srgbClr val="002060"/>
            </a:solidFill>
          </a:endParaRPr>
        </a:p>
      </dgm:t>
    </dgm:pt>
    <dgm:pt modelId="{85D749C7-522F-4F76-AF1B-A7102171BAFA}" type="parTrans" cxnId="{E809E380-DAB9-4394-BD06-6C37FC77196D}">
      <dgm:prSet/>
      <dgm:spPr/>
      <dgm:t>
        <a:bodyPr/>
        <a:lstStyle/>
        <a:p>
          <a:endParaRPr lang="ru-RU"/>
        </a:p>
      </dgm:t>
    </dgm:pt>
    <dgm:pt modelId="{1CB363CB-48F0-4546-A32B-6F9430E3F595}" type="sibTrans" cxnId="{E809E380-DAB9-4394-BD06-6C37FC77196D}">
      <dgm:prSet/>
      <dgm:spPr/>
      <dgm:t>
        <a:bodyPr/>
        <a:lstStyle/>
        <a:p>
          <a:endParaRPr lang="ru-RU"/>
        </a:p>
      </dgm:t>
    </dgm:pt>
    <dgm:pt modelId="{EDF94C0B-6A0C-452B-A0E6-DECEF59DDEED}">
      <dgm:prSet custT="1"/>
      <dgm:spPr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7</a:t>
          </a:r>
          <a:endParaRPr lang="ru-RU" sz="1600" b="1" dirty="0">
            <a:solidFill>
              <a:srgbClr val="002060"/>
            </a:solidFill>
          </a:endParaRPr>
        </a:p>
      </dgm:t>
    </dgm:pt>
    <dgm:pt modelId="{1DCC8469-77D3-4690-B3A6-8216AD0DEE2C}" type="parTrans" cxnId="{6147688B-BDC3-4891-831F-0476E6CE8529}">
      <dgm:prSet/>
      <dgm:spPr/>
      <dgm:t>
        <a:bodyPr/>
        <a:lstStyle/>
        <a:p>
          <a:endParaRPr lang="ru-RU"/>
        </a:p>
      </dgm:t>
    </dgm:pt>
    <dgm:pt modelId="{7A09EA51-D627-498D-84AF-2FAD44ED03B4}" type="sibTrans" cxnId="{6147688B-BDC3-4891-831F-0476E6CE8529}">
      <dgm:prSet/>
      <dgm:spPr/>
      <dgm:t>
        <a:bodyPr/>
        <a:lstStyle/>
        <a:p>
          <a:endParaRPr lang="ru-RU"/>
        </a:p>
      </dgm:t>
    </dgm:pt>
    <dgm:pt modelId="{24F5F3FD-5D6B-4F74-AFA7-F5562CE3335C}">
      <dgm:prSet custT="1"/>
      <dgm:spPr/>
      <dgm:t>
        <a:bodyPr/>
        <a:lstStyle/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приостановлении деятельности СМИ</a:t>
          </a:r>
          <a:endParaRPr lang="ru-RU" sz="140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7FD7EB-4ED6-48E1-A28F-8DA45F2866A1}" type="parTrans" cxnId="{58811AF8-2B35-4A5D-BE32-86E016D5E994}">
      <dgm:prSet/>
      <dgm:spPr/>
      <dgm:t>
        <a:bodyPr/>
        <a:lstStyle/>
        <a:p>
          <a:endParaRPr lang="ru-RU"/>
        </a:p>
      </dgm:t>
    </dgm:pt>
    <dgm:pt modelId="{595252D5-E7CF-4E02-B5D5-87A56F65B042}" type="sibTrans" cxnId="{58811AF8-2B35-4A5D-BE32-86E016D5E994}">
      <dgm:prSet/>
      <dgm:spPr/>
      <dgm:t>
        <a:bodyPr/>
        <a:lstStyle/>
        <a:p>
          <a:endParaRPr lang="ru-RU"/>
        </a:p>
      </dgm:t>
    </dgm:pt>
    <dgm:pt modelId="{1946D900-678B-4D54-9614-FF3FC76EDA25}">
      <dgm:prSet custT="1"/>
      <dgm:spPr/>
      <dgm:t>
        <a:bodyPr/>
        <a:lstStyle/>
        <a:p>
          <a:r>
            <a:rPr lang="ru-RU" sz="1400" b="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возобновлении деятельности СМИ</a:t>
          </a:r>
          <a:endParaRPr lang="ru-RU" sz="1400" b="0" i="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330031-9F75-4555-A632-39D1F1410782}" type="parTrans" cxnId="{3E6916F5-C876-4F62-BA43-9E15951F912A}">
      <dgm:prSet/>
      <dgm:spPr/>
      <dgm:t>
        <a:bodyPr/>
        <a:lstStyle/>
        <a:p>
          <a:endParaRPr lang="ru-RU"/>
        </a:p>
      </dgm:t>
    </dgm:pt>
    <dgm:pt modelId="{63CB61EC-6049-43D3-B93E-78B9FD40901F}" type="sibTrans" cxnId="{3E6916F5-C876-4F62-BA43-9E15951F912A}">
      <dgm:prSet/>
      <dgm:spPr/>
      <dgm:t>
        <a:bodyPr/>
        <a:lstStyle/>
        <a:p>
          <a:endParaRPr lang="ru-RU"/>
        </a:p>
      </dgm:t>
    </dgm:pt>
    <dgm:pt modelId="{54E5D987-3156-4B96-B541-6C6BE42B49ED}" type="pres">
      <dgm:prSet presAssocID="{5382CB8F-77E7-4458-B707-C55ED7EA607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83CCFB4-1E1B-4B87-BFE8-BF1895D567CD}" type="pres">
      <dgm:prSet presAssocID="{C2AFBEFD-C0F9-4B2E-A42F-25A9ED11B628}" presName="composite" presStyleCnt="0"/>
      <dgm:spPr/>
    </dgm:pt>
    <dgm:pt modelId="{B7612FB9-3A36-4BC9-95E0-423200AB9381}" type="pres">
      <dgm:prSet presAssocID="{C2AFBEFD-C0F9-4B2E-A42F-25A9ED11B628}" presName="parentText" presStyleLbl="alignNode1" presStyleIdx="0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43792E-31E3-4D33-AEED-211173ED5E55}" type="pres">
      <dgm:prSet presAssocID="{C2AFBEFD-C0F9-4B2E-A42F-25A9ED11B628}" presName="descendantText" presStyleLbl="alignAcc1" presStyleIdx="0" presStyleCnt="7" custScaleX="100000" custScaleY="100000" custLinFactNeighborX="-199" custLinFactNeighborY="76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DFD54B-4838-4C17-8A47-C4FC50D9A168}" type="pres">
      <dgm:prSet presAssocID="{DD75431A-5D55-4587-B2A4-1623BF1A267E}" presName="sp" presStyleCnt="0"/>
      <dgm:spPr/>
    </dgm:pt>
    <dgm:pt modelId="{EDB22828-E771-4E6A-AFAE-965A2E197D60}" type="pres">
      <dgm:prSet presAssocID="{549A074C-26BF-4894-8525-B85043A56B51}" presName="composite" presStyleCnt="0"/>
      <dgm:spPr/>
    </dgm:pt>
    <dgm:pt modelId="{15ABE7B8-55E6-4DA8-A460-9057386043BC}" type="pres">
      <dgm:prSet presAssocID="{549A074C-26BF-4894-8525-B85043A56B51}" presName="parentText" presStyleLbl="alignNode1" presStyleIdx="1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931C6-ED26-4338-9733-47F3878BC464}" type="pres">
      <dgm:prSet presAssocID="{549A074C-26BF-4894-8525-B85043A56B51}" presName="descendantText" presStyleLbl="alignAcc1" presStyleIdx="1" presStyleCnt="7" custScaleX="99964" custLinFactNeighborX="513" custLinFactNeighborY="-107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F36BDA3-78A0-4A97-8DB4-5CF76D4F44F5}" type="pres">
      <dgm:prSet presAssocID="{7BFB2C8F-86B6-4FF9-B0ED-52118D1B00C7}" presName="sp" presStyleCnt="0"/>
      <dgm:spPr/>
    </dgm:pt>
    <dgm:pt modelId="{30F994CF-10FA-4A0B-B20E-B532269DBE9D}" type="pres">
      <dgm:prSet presAssocID="{DC81ADF3-F69F-40A5-9994-1F61544B21FE}" presName="composite" presStyleCnt="0"/>
      <dgm:spPr/>
    </dgm:pt>
    <dgm:pt modelId="{C3E00CA8-54B6-4563-80F5-EAC9771EEFEC}" type="pres">
      <dgm:prSet presAssocID="{DC81ADF3-F69F-40A5-9994-1F61544B21FE}" presName="parentText" presStyleLbl="alignNode1" presStyleIdx="2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862446-6A4D-4F9A-B375-2838520273BE}" type="pres">
      <dgm:prSet presAssocID="{DC81ADF3-F69F-40A5-9994-1F61544B21FE}" presName="descendantText" presStyleLbl="alignAcc1" presStyleIdx="2" presStyleCnt="7" custScaleX="100504" custLinFactNeighborX="44" custLinFactNeighborY="18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87157E-9FDE-46DB-B539-B45361C1C2A4}" type="pres">
      <dgm:prSet presAssocID="{A8900D28-8258-4108-9993-AE1F1CFBE34B}" presName="sp" presStyleCnt="0"/>
      <dgm:spPr/>
    </dgm:pt>
    <dgm:pt modelId="{D0FAEE10-8A45-44FE-A0A1-0AACCB8D8CB8}" type="pres">
      <dgm:prSet presAssocID="{16707431-F6E1-451C-A003-7CF1E8DADDC1}" presName="composite" presStyleCnt="0"/>
      <dgm:spPr/>
    </dgm:pt>
    <dgm:pt modelId="{6547B879-EE68-4014-B1C3-5BD94E9409BB}" type="pres">
      <dgm:prSet presAssocID="{16707431-F6E1-451C-A003-7CF1E8DADDC1}" presName="parentText" presStyleLbl="alignNode1" presStyleIdx="3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3C1E7-4CDD-499C-9A3F-C3A46D29226B}" type="pres">
      <dgm:prSet presAssocID="{16707431-F6E1-451C-A003-7CF1E8DADDC1}" presName="descendantText" presStyleLbl="alignAcc1" presStyleIdx="3" presStyleCnt="7" custScaleX="100464" custLinFactNeighborX="362" custLinFactNeighborY="30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92D2F3-EDC9-43E0-8A2A-9E6342A4B03B}" type="pres">
      <dgm:prSet presAssocID="{0EC27EE5-7AC2-4288-A99C-2710AD0AD74D}" presName="sp" presStyleCnt="0"/>
      <dgm:spPr/>
    </dgm:pt>
    <dgm:pt modelId="{5EEBC74D-E301-4909-96A4-CA505C431699}" type="pres">
      <dgm:prSet presAssocID="{2EDA4832-6DCE-48CF-94F4-4F3CA983A2DF}" presName="composite" presStyleCnt="0"/>
      <dgm:spPr/>
    </dgm:pt>
    <dgm:pt modelId="{67C52772-9E83-4BF9-B2FF-DFD9FB608A8A}" type="pres">
      <dgm:prSet presAssocID="{2EDA4832-6DCE-48CF-94F4-4F3CA983A2DF}" presName="parentText" presStyleLbl="align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1A0BF4-386C-42AE-ABDB-09E059477EFB}" type="pres">
      <dgm:prSet presAssocID="{2EDA4832-6DCE-48CF-94F4-4F3CA983A2DF}" presName="descendantText" presStyleLbl="alignAcc1" presStyleIdx="4" presStyleCnt="7" custScaleX="100385" custScaleY="99998" custLinFactNeighborX="-16" custLinFactNeighborY="42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46BF8C-8046-496A-83F3-02B7EB165F87}" type="pres">
      <dgm:prSet presAssocID="{18C834FB-3DA2-4151-9009-1AF3D75F36B7}" presName="sp" presStyleCnt="0"/>
      <dgm:spPr/>
    </dgm:pt>
    <dgm:pt modelId="{59F180B8-A442-47D6-B291-9466367480A5}" type="pres">
      <dgm:prSet presAssocID="{D75753AF-8D4B-41FE-AEFF-1D66865F98B5}" presName="composite" presStyleCnt="0"/>
      <dgm:spPr/>
    </dgm:pt>
    <dgm:pt modelId="{3450E231-A0E3-450E-8415-0FAC13ED1C12}" type="pres">
      <dgm:prSet presAssocID="{D75753AF-8D4B-41FE-AEFF-1D66865F98B5}" presName="parentText" presStyleLbl="alignNode1" presStyleIdx="5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0C8259-E637-4ACE-9227-806B7DA1482E}" type="pres">
      <dgm:prSet presAssocID="{D75753AF-8D4B-41FE-AEFF-1D66865F98B5}" presName="descendantText" presStyleLbl="alignAcc1" presStyleIdx="5" presStyleCnt="7" custScaleX="100464" custLinFactNeighborX="24" custLinFactNeighborY="54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CBD29F-CE1B-444A-A865-D9DB134D0043}" type="pres">
      <dgm:prSet presAssocID="{1CB363CB-48F0-4546-A32B-6F9430E3F595}" presName="sp" presStyleCnt="0"/>
      <dgm:spPr/>
    </dgm:pt>
    <dgm:pt modelId="{53512145-1C32-4213-9D5B-ABFA69A4BE40}" type="pres">
      <dgm:prSet presAssocID="{EDF94C0B-6A0C-452B-A0E6-DECEF59DDEED}" presName="composite" presStyleCnt="0"/>
      <dgm:spPr/>
    </dgm:pt>
    <dgm:pt modelId="{50198F71-1C49-4947-855E-030F5D3B5C9A}" type="pres">
      <dgm:prSet presAssocID="{EDF94C0B-6A0C-452B-A0E6-DECEF59DDEED}" presName="parentText" presStyleLbl="align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970DA8-2F4E-43DD-96D4-860FAC2FBE80}" type="pres">
      <dgm:prSet presAssocID="{EDF94C0B-6A0C-452B-A0E6-DECEF59DDEED}" presName="descendantText" presStyleLbl="alignAcc1" presStyleIdx="6" presStyleCnt="7" custScaleX="100170" custScaleY="138814" custLinFactNeighborX="195" custLinFactNeighborY="5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147688B-BDC3-4891-831F-0476E6CE8529}" srcId="{5382CB8F-77E7-4458-B707-C55ED7EA607F}" destId="{EDF94C0B-6A0C-452B-A0E6-DECEF59DDEED}" srcOrd="6" destOrd="0" parTransId="{1DCC8469-77D3-4690-B3A6-8216AD0DEE2C}" sibTransId="{7A09EA51-D627-498D-84AF-2FAD44ED03B4}"/>
    <dgm:cxn modelId="{3D7317E5-1C6A-4A94-8CD4-199238440C19}" srcId="{C2AFBEFD-C0F9-4B2E-A42F-25A9ED11B628}" destId="{81848AC4-5F7F-4144-B5E8-CBF39F0A092E}" srcOrd="0" destOrd="0" parTransId="{21D62DCC-D754-46B8-B59C-F375BE8957EE}" sibTransId="{27A3F510-074F-4FEC-A78E-15F6F2AB23BC}"/>
    <dgm:cxn modelId="{B30F3D34-C0E9-499C-8D95-40056BE1C074}" type="presOf" srcId="{5382CB8F-77E7-4458-B707-C55ED7EA607F}" destId="{54E5D987-3156-4B96-B541-6C6BE42B49ED}" srcOrd="0" destOrd="0" presId="urn:microsoft.com/office/officeart/2005/8/layout/chevron2"/>
    <dgm:cxn modelId="{DBBCAC79-7E8B-4E93-A25A-386344375DE4}" srcId="{5382CB8F-77E7-4458-B707-C55ED7EA607F}" destId="{C2AFBEFD-C0F9-4B2E-A42F-25A9ED11B628}" srcOrd="0" destOrd="0" parTransId="{C943AE0A-B738-4BCF-A884-E712863A9C9B}" sibTransId="{DD75431A-5D55-4587-B2A4-1623BF1A267E}"/>
    <dgm:cxn modelId="{182444CB-51A9-4A2A-963B-1565B1098A84}" type="presOf" srcId="{549A074C-26BF-4894-8525-B85043A56B51}" destId="{15ABE7B8-55E6-4DA8-A460-9057386043BC}" srcOrd="0" destOrd="0" presId="urn:microsoft.com/office/officeart/2005/8/layout/chevron2"/>
    <dgm:cxn modelId="{3E6916F5-C876-4F62-BA43-9E15951F912A}" srcId="{EDF94C0B-6A0C-452B-A0E6-DECEF59DDEED}" destId="{1946D900-678B-4D54-9614-FF3FC76EDA25}" srcOrd="0" destOrd="0" parTransId="{6C330031-9F75-4555-A632-39D1F1410782}" sibTransId="{63CB61EC-6049-43D3-B93E-78B9FD40901F}"/>
    <dgm:cxn modelId="{E809E380-DAB9-4394-BD06-6C37FC77196D}" srcId="{5382CB8F-77E7-4458-B707-C55ED7EA607F}" destId="{D75753AF-8D4B-41FE-AEFF-1D66865F98B5}" srcOrd="5" destOrd="0" parTransId="{85D749C7-522F-4F76-AF1B-A7102171BAFA}" sibTransId="{1CB363CB-48F0-4546-A32B-6F9430E3F595}"/>
    <dgm:cxn modelId="{C8B920CE-43B1-4EA0-B39D-7789450600B3}" srcId="{5382CB8F-77E7-4458-B707-C55ED7EA607F}" destId="{16707431-F6E1-451C-A003-7CF1E8DADDC1}" srcOrd="3" destOrd="0" parTransId="{5C0BD7E3-9FC8-443F-BF3C-44A1D45CCD98}" sibTransId="{0EC27EE5-7AC2-4288-A99C-2710AD0AD74D}"/>
    <dgm:cxn modelId="{F2EBA491-C28B-4B87-B292-2E871A4A2FB0}" srcId="{5382CB8F-77E7-4458-B707-C55ED7EA607F}" destId="{2EDA4832-6DCE-48CF-94F4-4F3CA983A2DF}" srcOrd="4" destOrd="0" parTransId="{C7E1206F-F253-4897-ACF0-5FEA10E25B3E}" sibTransId="{18C834FB-3DA2-4151-9009-1AF3D75F36B7}"/>
    <dgm:cxn modelId="{58811AF8-2B35-4A5D-BE32-86E016D5E994}" srcId="{D75753AF-8D4B-41FE-AEFF-1D66865F98B5}" destId="{24F5F3FD-5D6B-4F74-AFA7-F5562CE3335C}" srcOrd="0" destOrd="0" parTransId="{367FD7EB-4ED6-48E1-A28F-8DA45F2866A1}" sibTransId="{595252D5-E7CF-4E02-B5D5-87A56F65B042}"/>
    <dgm:cxn modelId="{FDB68E6E-3BA1-4CE7-AB65-1490DD59A55A}" srcId="{16707431-F6E1-451C-A003-7CF1E8DADDC1}" destId="{2A8CA288-4C9D-4B77-BA3D-3821D23FF163}" srcOrd="0" destOrd="0" parTransId="{0D4F8E44-F99A-4E62-B930-F984CBDFBEA7}" sibTransId="{1265E517-4C1B-4F9F-9E6C-72F56D05BDFC}"/>
    <dgm:cxn modelId="{801F695C-1457-4624-933E-A585D2C7CA6C}" srcId="{DC81ADF3-F69F-40A5-9994-1F61544B21FE}" destId="{2BB6D781-1AE2-4AF6-918A-F2686B344325}" srcOrd="0" destOrd="0" parTransId="{091262DB-BBEC-43DC-BE0D-8C43732E2194}" sibTransId="{04185876-482F-4204-BC7C-ED07F3CD51E1}"/>
    <dgm:cxn modelId="{F13784F0-BDFA-4DA5-834A-1C155C773B09}" type="presOf" srcId="{2EDA4832-6DCE-48CF-94F4-4F3CA983A2DF}" destId="{67C52772-9E83-4BF9-B2FF-DFD9FB608A8A}" srcOrd="0" destOrd="0" presId="urn:microsoft.com/office/officeart/2005/8/layout/chevron2"/>
    <dgm:cxn modelId="{77BE3579-5C74-415E-B4C9-D7CE8A59DF3D}" srcId="{549A074C-26BF-4894-8525-B85043A56B51}" destId="{84F55F8E-59E6-4EE4-91AA-94E9298205A2}" srcOrd="0" destOrd="0" parTransId="{D59C34FD-B8A0-4AA7-BC48-0940F2E06F32}" sibTransId="{E246A9F8-B6E6-44FE-B23E-9BC0B0FFB9D8}"/>
    <dgm:cxn modelId="{7D33A18E-A74A-451B-A61F-3FDD3A01030F}" type="presOf" srcId="{2A8CA288-4C9D-4B77-BA3D-3821D23FF163}" destId="{1B13C1E7-4CDD-499C-9A3F-C3A46D29226B}" srcOrd="0" destOrd="0" presId="urn:microsoft.com/office/officeart/2005/8/layout/chevron2"/>
    <dgm:cxn modelId="{DC54FC07-956E-471A-B77F-59FA251F70D5}" type="presOf" srcId="{9D5992A0-9654-47ED-9D7B-AF0B637AB6B5}" destId="{541A0BF4-386C-42AE-ABDB-09E059477EFB}" srcOrd="0" destOrd="0" presId="urn:microsoft.com/office/officeart/2005/8/layout/chevron2"/>
    <dgm:cxn modelId="{C3D94373-A74D-4DC8-B683-0D583D195360}" type="presOf" srcId="{D75753AF-8D4B-41FE-AEFF-1D66865F98B5}" destId="{3450E231-A0E3-450E-8415-0FAC13ED1C12}" srcOrd="0" destOrd="0" presId="urn:microsoft.com/office/officeart/2005/8/layout/chevron2"/>
    <dgm:cxn modelId="{79439506-BF33-41D3-A60E-74F65CDD3250}" type="presOf" srcId="{24F5F3FD-5D6B-4F74-AFA7-F5562CE3335C}" destId="{C00C8259-E637-4ACE-9227-806B7DA1482E}" srcOrd="0" destOrd="0" presId="urn:microsoft.com/office/officeart/2005/8/layout/chevron2"/>
    <dgm:cxn modelId="{607EB91F-DC41-4BAA-BDBC-482700CA4D27}" type="presOf" srcId="{81848AC4-5F7F-4144-B5E8-CBF39F0A092E}" destId="{5143792E-31E3-4D33-AEED-211173ED5E55}" srcOrd="0" destOrd="0" presId="urn:microsoft.com/office/officeart/2005/8/layout/chevron2"/>
    <dgm:cxn modelId="{C12EC2F3-C5F0-456F-9991-27C9BAAA20D6}" type="presOf" srcId="{C2AFBEFD-C0F9-4B2E-A42F-25A9ED11B628}" destId="{B7612FB9-3A36-4BC9-95E0-423200AB9381}" srcOrd="0" destOrd="0" presId="urn:microsoft.com/office/officeart/2005/8/layout/chevron2"/>
    <dgm:cxn modelId="{23811E63-A780-4076-BCB7-05D4E42A962B}" type="presOf" srcId="{84F55F8E-59E6-4EE4-91AA-94E9298205A2}" destId="{F4D931C6-ED26-4338-9733-47F3878BC464}" srcOrd="0" destOrd="0" presId="urn:microsoft.com/office/officeart/2005/8/layout/chevron2"/>
    <dgm:cxn modelId="{C16CC152-25B3-41B4-8B52-65BBB38D59F0}" type="presOf" srcId="{DC81ADF3-F69F-40A5-9994-1F61544B21FE}" destId="{C3E00CA8-54B6-4563-80F5-EAC9771EEFEC}" srcOrd="0" destOrd="0" presId="urn:microsoft.com/office/officeart/2005/8/layout/chevron2"/>
    <dgm:cxn modelId="{1F2A2611-2C3E-4327-8F97-8F50596941CD}" srcId="{5382CB8F-77E7-4458-B707-C55ED7EA607F}" destId="{DC81ADF3-F69F-40A5-9994-1F61544B21FE}" srcOrd="2" destOrd="0" parTransId="{1344390B-8C60-4FEB-91DC-7C73582C2BE6}" sibTransId="{A8900D28-8258-4108-9993-AE1F1CFBE34B}"/>
    <dgm:cxn modelId="{CFC3DE01-0DDE-47C6-99ED-4FF34DA657D9}" type="presOf" srcId="{EDF94C0B-6A0C-452B-A0E6-DECEF59DDEED}" destId="{50198F71-1C49-4947-855E-030F5D3B5C9A}" srcOrd="0" destOrd="0" presId="urn:microsoft.com/office/officeart/2005/8/layout/chevron2"/>
    <dgm:cxn modelId="{8F6E082E-4B9D-4A87-AAA4-DA47C77D5060}" type="presOf" srcId="{16707431-F6E1-451C-A003-7CF1E8DADDC1}" destId="{6547B879-EE68-4014-B1C3-5BD94E9409BB}" srcOrd="0" destOrd="0" presId="urn:microsoft.com/office/officeart/2005/8/layout/chevron2"/>
    <dgm:cxn modelId="{57933CF9-31E9-418C-AAE2-07E6E0346D2C}" srcId="{5382CB8F-77E7-4458-B707-C55ED7EA607F}" destId="{549A074C-26BF-4894-8525-B85043A56B51}" srcOrd="1" destOrd="0" parTransId="{F75A6F3D-8C32-438E-B351-AA1CE8D32DD5}" sibTransId="{7BFB2C8F-86B6-4FF9-B0ED-52118D1B00C7}"/>
    <dgm:cxn modelId="{19034F84-1EE1-4CFD-8EDA-6D61AF7B5297}" srcId="{2EDA4832-6DCE-48CF-94F4-4F3CA983A2DF}" destId="{9D5992A0-9654-47ED-9D7B-AF0B637AB6B5}" srcOrd="0" destOrd="0" parTransId="{75CE5497-A676-4788-8444-1C4F685E3D69}" sibTransId="{F3F34261-A8D8-4B94-AF1F-822D30AC9932}"/>
    <dgm:cxn modelId="{41853901-D02E-431A-B31D-98D847741FD8}" type="presOf" srcId="{2BB6D781-1AE2-4AF6-918A-F2686B344325}" destId="{35862446-6A4D-4F9A-B375-2838520273BE}" srcOrd="0" destOrd="0" presId="urn:microsoft.com/office/officeart/2005/8/layout/chevron2"/>
    <dgm:cxn modelId="{B09ECDE2-5D4A-4C43-BF6A-E5748DDD7003}" type="presOf" srcId="{1946D900-678B-4D54-9614-FF3FC76EDA25}" destId="{23970DA8-2F4E-43DD-96D4-860FAC2FBE80}" srcOrd="0" destOrd="0" presId="urn:microsoft.com/office/officeart/2005/8/layout/chevron2"/>
    <dgm:cxn modelId="{26461F51-4D9C-450C-BECE-52CB3935F8CB}" type="presParOf" srcId="{54E5D987-3156-4B96-B541-6C6BE42B49ED}" destId="{783CCFB4-1E1B-4B87-BFE8-BF1895D567CD}" srcOrd="0" destOrd="0" presId="urn:microsoft.com/office/officeart/2005/8/layout/chevron2"/>
    <dgm:cxn modelId="{EB7965AA-5549-4990-AAB2-CF053AE556AB}" type="presParOf" srcId="{783CCFB4-1E1B-4B87-BFE8-BF1895D567CD}" destId="{B7612FB9-3A36-4BC9-95E0-423200AB9381}" srcOrd="0" destOrd="0" presId="urn:microsoft.com/office/officeart/2005/8/layout/chevron2"/>
    <dgm:cxn modelId="{9CCFB8CB-9EE3-4599-A4B0-F439D6DB309A}" type="presParOf" srcId="{783CCFB4-1E1B-4B87-BFE8-BF1895D567CD}" destId="{5143792E-31E3-4D33-AEED-211173ED5E55}" srcOrd="1" destOrd="0" presId="urn:microsoft.com/office/officeart/2005/8/layout/chevron2"/>
    <dgm:cxn modelId="{9ABCFA35-7778-416E-85B1-D6816A0BF8C6}" type="presParOf" srcId="{54E5D987-3156-4B96-B541-6C6BE42B49ED}" destId="{C4DFD54B-4838-4C17-8A47-C4FC50D9A168}" srcOrd="1" destOrd="0" presId="urn:microsoft.com/office/officeart/2005/8/layout/chevron2"/>
    <dgm:cxn modelId="{C1789F59-EA9C-4416-A637-9FDE7268EB4D}" type="presParOf" srcId="{54E5D987-3156-4B96-B541-6C6BE42B49ED}" destId="{EDB22828-E771-4E6A-AFAE-965A2E197D60}" srcOrd="2" destOrd="0" presId="urn:microsoft.com/office/officeart/2005/8/layout/chevron2"/>
    <dgm:cxn modelId="{97441C48-E02E-4EDE-8656-476BF108C52F}" type="presParOf" srcId="{EDB22828-E771-4E6A-AFAE-965A2E197D60}" destId="{15ABE7B8-55E6-4DA8-A460-9057386043BC}" srcOrd="0" destOrd="0" presId="urn:microsoft.com/office/officeart/2005/8/layout/chevron2"/>
    <dgm:cxn modelId="{8850FF53-91E9-4A08-90E8-37F383A40BDD}" type="presParOf" srcId="{EDB22828-E771-4E6A-AFAE-965A2E197D60}" destId="{F4D931C6-ED26-4338-9733-47F3878BC464}" srcOrd="1" destOrd="0" presId="urn:microsoft.com/office/officeart/2005/8/layout/chevron2"/>
    <dgm:cxn modelId="{2A95989D-EEDA-42BA-87A8-5D06960593FA}" type="presParOf" srcId="{54E5D987-3156-4B96-B541-6C6BE42B49ED}" destId="{FF36BDA3-78A0-4A97-8DB4-5CF76D4F44F5}" srcOrd="3" destOrd="0" presId="urn:microsoft.com/office/officeart/2005/8/layout/chevron2"/>
    <dgm:cxn modelId="{6F30D97E-654C-4F97-9AF9-6D9957CC1A09}" type="presParOf" srcId="{54E5D987-3156-4B96-B541-6C6BE42B49ED}" destId="{30F994CF-10FA-4A0B-B20E-B532269DBE9D}" srcOrd="4" destOrd="0" presId="urn:microsoft.com/office/officeart/2005/8/layout/chevron2"/>
    <dgm:cxn modelId="{89A21D45-CF93-416B-987A-F84E78C1AB27}" type="presParOf" srcId="{30F994CF-10FA-4A0B-B20E-B532269DBE9D}" destId="{C3E00CA8-54B6-4563-80F5-EAC9771EEFEC}" srcOrd="0" destOrd="0" presId="urn:microsoft.com/office/officeart/2005/8/layout/chevron2"/>
    <dgm:cxn modelId="{5993DF08-0057-4632-ABF4-4D55130EBD35}" type="presParOf" srcId="{30F994CF-10FA-4A0B-B20E-B532269DBE9D}" destId="{35862446-6A4D-4F9A-B375-2838520273BE}" srcOrd="1" destOrd="0" presId="urn:microsoft.com/office/officeart/2005/8/layout/chevron2"/>
    <dgm:cxn modelId="{6C9FBF18-D297-48CA-92BC-2EEB78AEA6A6}" type="presParOf" srcId="{54E5D987-3156-4B96-B541-6C6BE42B49ED}" destId="{3B87157E-9FDE-46DB-B539-B45361C1C2A4}" srcOrd="5" destOrd="0" presId="urn:microsoft.com/office/officeart/2005/8/layout/chevron2"/>
    <dgm:cxn modelId="{0DBEB5FD-D064-4FA1-A94D-BD0E47AC6FA7}" type="presParOf" srcId="{54E5D987-3156-4B96-B541-6C6BE42B49ED}" destId="{D0FAEE10-8A45-44FE-A0A1-0AACCB8D8CB8}" srcOrd="6" destOrd="0" presId="urn:microsoft.com/office/officeart/2005/8/layout/chevron2"/>
    <dgm:cxn modelId="{AAAD47AB-63B7-4019-A1EF-D0EF2E3866BB}" type="presParOf" srcId="{D0FAEE10-8A45-44FE-A0A1-0AACCB8D8CB8}" destId="{6547B879-EE68-4014-B1C3-5BD94E9409BB}" srcOrd="0" destOrd="0" presId="urn:microsoft.com/office/officeart/2005/8/layout/chevron2"/>
    <dgm:cxn modelId="{1A46D18D-8751-4D7A-B34A-22458B2ADBA1}" type="presParOf" srcId="{D0FAEE10-8A45-44FE-A0A1-0AACCB8D8CB8}" destId="{1B13C1E7-4CDD-499C-9A3F-C3A46D29226B}" srcOrd="1" destOrd="0" presId="urn:microsoft.com/office/officeart/2005/8/layout/chevron2"/>
    <dgm:cxn modelId="{DBC52DAE-5512-47BD-B3DD-C69892DF86E5}" type="presParOf" srcId="{54E5D987-3156-4B96-B541-6C6BE42B49ED}" destId="{F992D2F3-EDC9-43E0-8A2A-9E6342A4B03B}" srcOrd="7" destOrd="0" presId="urn:microsoft.com/office/officeart/2005/8/layout/chevron2"/>
    <dgm:cxn modelId="{568CBCB1-11B4-4FB4-8FCD-2990F092B84F}" type="presParOf" srcId="{54E5D987-3156-4B96-B541-6C6BE42B49ED}" destId="{5EEBC74D-E301-4909-96A4-CA505C431699}" srcOrd="8" destOrd="0" presId="urn:microsoft.com/office/officeart/2005/8/layout/chevron2"/>
    <dgm:cxn modelId="{497F5C76-274A-4AD5-834F-F890B5AFB265}" type="presParOf" srcId="{5EEBC74D-E301-4909-96A4-CA505C431699}" destId="{67C52772-9E83-4BF9-B2FF-DFD9FB608A8A}" srcOrd="0" destOrd="0" presId="urn:microsoft.com/office/officeart/2005/8/layout/chevron2"/>
    <dgm:cxn modelId="{66B10193-26C9-42D9-AA21-2EAC57754EB0}" type="presParOf" srcId="{5EEBC74D-E301-4909-96A4-CA505C431699}" destId="{541A0BF4-386C-42AE-ABDB-09E059477EFB}" srcOrd="1" destOrd="0" presId="urn:microsoft.com/office/officeart/2005/8/layout/chevron2"/>
    <dgm:cxn modelId="{A5A208DA-2F60-423B-920B-455E0C6C555A}" type="presParOf" srcId="{54E5D987-3156-4B96-B541-6C6BE42B49ED}" destId="{F946BF8C-8046-496A-83F3-02B7EB165F87}" srcOrd="9" destOrd="0" presId="urn:microsoft.com/office/officeart/2005/8/layout/chevron2"/>
    <dgm:cxn modelId="{D6C3688F-D33B-4326-BDEB-5A48BFA3459C}" type="presParOf" srcId="{54E5D987-3156-4B96-B541-6C6BE42B49ED}" destId="{59F180B8-A442-47D6-B291-9466367480A5}" srcOrd="10" destOrd="0" presId="urn:microsoft.com/office/officeart/2005/8/layout/chevron2"/>
    <dgm:cxn modelId="{0A7BCAAB-91F5-42C8-9367-DB184C6D5964}" type="presParOf" srcId="{59F180B8-A442-47D6-B291-9466367480A5}" destId="{3450E231-A0E3-450E-8415-0FAC13ED1C12}" srcOrd="0" destOrd="0" presId="urn:microsoft.com/office/officeart/2005/8/layout/chevron2"/>
    <dgm:cxn modelId="{089D65A5-E812-4596-BCCF-813B90E29379}" type="presParOf" srcId="{59F180B8-A442-47D6-B291-9466367480A5}" destId="{C00C8259-E637-4ACE-9227-806B7DA1482E}" srcOrd="1" destOrd="0" presId="urn:microsoft.com/office/officeart/2005/8/layout/chevron2"/>
    <dgm:cxn modelId="{E7349E7A-E389-4B7F-B404-4B084C3D8550}" type="presParOf" srcId="{54E5D987-3156-4B96-B541-6C6BE42B49ED}" destId="{2BCBD29F-CE1B-444A-A865-D9DB134D0043}" srcOrd="11" destOrd="0" presId="urn:microsoft.com/office/officeart/2005/8/layout/chevron2"/>
    <dgm:cxn modelId="{BDC94C4B-DD58-441A-B29A-6FF9F61927A3}" type="presParOf" srcId="{54E5D987-3156-4B96-B541-6C6BE42B49ED}" destId="{53512145-1C32-4213-9D5B-ABFA69A4BE40}" srcOrd="12" destOrd="0" presId="urn:microsoft.com/office/officeart/2005/8/layout/chevron2"/>
    <dgm:cxn modelId="{A1A39276-D601-43E2-BEF7-B74D731666C8}" type="presParOf" srcId="{53512145-1C32-4213-9D5B-ABFA69A4BE40}" destId="{50198F71-1C49-4947-855E-030F5D3B5C9A}" srcOrd="0" destOrd="0" presId="urn:microsoft.com/office/officeart/2005/8/layout/chevron2"/>
    <dgm:cxn modelId="{988BFDC7-0DC8-4D5B-8AE2-05E07C419F9D}" type="presParOf" srcId="{53512145-1C32-4213-9D5B-ABFA69A4BE40}" destId="{23970DA8-2F4E-43DD-96D4-860FAC2FBE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612FB9-3A36-4BC9-95E0-423200AB9381}">
      <dsp:nvSpPr>
        <dsp:cNvPr id="0" name=""/>
        <dsp:cNvSpPr/>
      </dsp:nvSpPr>
      <dsp:spPr>
        <a:xfrm rot="5400000">
          <a:off x="-85915" y="85664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5509" y="192870"/>
        <a:ext cx="375224" cy="160811"/>
      </dsp:txXfrm>
    </dsp:sp>
    <dsp:sp modelId="{5143792E-31E3-4D33-AEED-211173ED5E55}">
      <dsp:nvSpPr>
        <dsp:cNvPr id="0" name=""/>
        <dsp:cNvSpPr/>
      </dsp:nvSpPr>
      <dsp:spPr>
        <a:xfrm rot="5400000">
          <a:off x="2373407" y="-1980308"/>
          <a:ext cx="348606" cy="4373398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места нахождения учредителя</a:t>
          </a:r>
          <a:endParaRPr lang="ru-RU" sz="1400" b="0" i="0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361011" y="49106"/>
        <a:ext cx="4356380" cy="314570"/>
      </dsp:txXfrm>
    </dsp:sp>
    <dsp:sp modelId="{15ABE7B8-55E6-4DA8-A460-9057386043BC}">
      <dsp:nvSpPr>
        <dsp:cNvPr id="0" name=""/>
        <dsp:cNvSpPr/>
      </dsp:nvSpPr>
      <dsp:spPr>
        <a:xfrm rot="5400000">
          <a:off x="-85915" y="534945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2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5509" y="642151"/>
        <a:ext cx="375224" cy="160811"/>
      </dsp:txXfrm>
    </dsp:sp>
    <dsp:sp modelId="{F4D931C6-ED26-4338-9733-47F3878BC464}">
      <dsp:nvSpPr>
        <dsp:cNvPr id="0" name=""/>
        <dsp:cNvSpPr/>
      </dsp:nvSpPr>
      <dsp:spPr>
        <a:xfrm rot="5400000">
          <a:off x="2388499" y="-1560905"/>
          <a:ext cx="348422" cy="4371823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места нахождения  редакции</a:t>
          </a:r>
          <a:endParaRPr lang="ru-RU" sz="1400" b="0" i="0" kern="1200" dirty="0">
            <a:solidFill>
              <a:srgbClr val="002060"/>
            </a:solidFill>
            <a:effectLst/>
            <a:latin typeface="Times New Roman" pitchFamily="18" charset="0"/>
            <a:cs typeface="Times New Roman" pitchFamily="18" charset="0"/>
          </a:endParaRPr>
        </a:p>
      </dsp:txBody>
      <dsp:txXfrm rot="-5400000">
        <a:off x="376799" y="467804"/>
        <a:ext cx="4354814" cy="314404"/>
      </dsp:txXfrm>
    </dsp:sp>
    <dsp:sp modelId="{C3E00CA8-54B6-4563-80F5-EAC9771EEFEC}">
      <dsp:nvSpPr>
        <dsp:cNvPr id="0" name=""/>
        <dsp:cNvSpPr/>
      </dsp:nvSpPr>
      <dsp:spPr>
        <a:xfrm rot="5400000">
          <a:off x="-85915" y="984226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5509" y="1091432"/>
        <a:ext cx="375224" cy="160811"/>
      </dsp:txXfrm>
    </dsp:sp>
    <dsp:sp modelId="{35862446-6A4D-4F9A-B375-2838520273BE}">
      <dsp:nvSpPr>
        <dsp:cNvPr id="0" name=""/>
        <dsp:cNvSpPr/>
      </dsp:nvSpPr>
      <dsp:spPr>
        <a:xfrm rot="5400000">
          <a:off x="2382201" y="-1113324"/>
          <a:ext cx="348422" cy="4395440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периодичности выпуска СМИ</a:t>
          </a:r>
          <a:endParaRPr lang="ru-RU" sz="14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8693" y="927193"/>
        <a:ext cx="4378431" cy="314404"/>
      </dsp:txXfrm>
    </dsp:sp>
    <dsp:sp modelId="{6547B879-EE68-4014-B1C3-5BD94E9409BB}">
      <dsp:nvSpPr>
        <dsp:cNvPr id="0" name=""/>
        <dsp:cNvSpPr/>
      </dsp:nvSpPr>
      <dsp:spPr>
        <a:xfrm rot="5400000">
          <a:off x="-85915" y="1433508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</a:t>
          </a:r>
          <a:endParaRPr lang="ru-RU" sz="1600" b="1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-5509" y="1540714"/>
        <a:ext cx="375224" cy="160811"/>
      </dsp:txXfrm>
    </dsp:sp>
    <dsp:sp modelId="{1B13C1E7-4CDD-499C-9A3F-C3A46D29226B}">
      <dsp:nvSpPr>
        <dsp:cNvPr id="0" name=""/>
        <dsp:cNvSpPr/>
      </dsp:nvSpPr>
      <dsp:spPr>
        <a:xfrm rot="5400000">
          <a:off x="2382201" y="-658928"/>
          <a:ext cx="348422" cy="4393690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изменения максимального объёма СМИ</a:t>
          </a:r>
          <a:endParaRPr lang="ru-RU" sz="1400" b="0" i="0" kern="1200" dirty="0">
            <a:solidFill>
              <a:srgbClr val="002060"/>
            </a:solidFill>
            <a:effectLst/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9568" y="1380714"/>
        <a:ext cx="4376681" cy="314404"/>
      </dsp:txXfrm>
    </dsp:sp>
    <dsp:sp modelId="{67C52772-9E83-4BF9-B2FF-DFD9FB608A8A}">
      <dsp:nvSpPr>
        <dsp:cNvPr id="0" name=""/>
        <dsp:cNvSpPr/>
      </dsp:nvSpPr>
      <dsp:spPr>
        <a:xfrm rot="5400000">
          <a:off x="-85915" y="1882789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rPr>
            <a:t>5</a:t>
          </a:r>
          <a:endParaRPr lang="ru-RU" sz="1600" b="1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-5509" y="1989995"/>
        <a:ext cx="375224" cy="160811"/>
      </dsp:txXfrm>
    </dsp:sp>
    <dsp:sp modelId="{541A0BF4-386C-42AE-ABDB-09E059477EFB}">
      <dsp:nvSpPr>
        <dsp:cNvPr id="0" name=""/>
        <dsp:cNvSpPr/>
      </dsp:nvSpPr>
      <dsp:spPr>
        <a:xfrm rot="5400000">
          <a:off x="2381505" y="-203682"/>
          <a:ext cx="348416" cy="4390235"/>
        </a:xfrm>
        <a:prstGeom prst="round2SameRect">
          <a:avLst/>
        </a:prstGeom>
        <a:solidFill>
          <a:schemeClr val="bg1"/>
        </a:solidFill>
        <a:ln w="12700" cap="flat" cmpd="sng" algn="ctr">
          <a:solidFill>
            <a:srgbClr val="0070C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прекращении, деятельности СМИ</a:t>
          </a:r>
          <a:endParaRPr lang="ru-RU" sz="1400" b="0" i="0" kern="1200" dirty="0">
            <a:solidFill>
              <a:srgbClr val="002060"/>
            </a:solidFill>
            <a:latin typeface="Times New Roman" pitchFamily="18" charset="0"/>
            <a:cs typeface="Times New Roman" pitchFamily="18" charset="0"/>
          </a:endParaRPr>
        </a:p>
      </dsp:txBody>
      <dsp:txXfrm rot="-5400000">
        <a:off x="360596" y="1834235"/>
        <a:ext cx="4373227" cy="314400"/>
      </dsp:txXfrm>
    </dsp:sp>
    <dsp:sp modelId="{3450E231-A0E3-450E-8415-0FAC13ED1C12}">
      <dsp:nvSpPr>
        <dsp:cNvPr id="0" name=""/>
        <dsp:cNvSpPr/>
      </dsp:nvSpPr>
      <dsp:spPr>
        <a:xfrm rot="5400000">
          <a:off x="-85915" y="2332071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6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-5509" y="2439277"/>
        <a:ext cx="375224" cy="160811"/>
      </dsp:txXfrm>
    </dsp:sp>
    <dsp:sp modelId="{C00C8259-E637-4ACE-9227-806B7DA1482E}">
      <dsp:nvSpPr>
        <dsp:cNvPr id="0" name=""/>
        <dsp:cNvSpPr/>
      </dsp:nvSpPr>
      <dsp:spPr>
        <a:xfrm rot="5400000">
          <a:off x="2382201" y="248111"/>
          <a:ext cx="348422" cy="439369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приостановлении деятельности СМИ</a:t>
          </a:r>
          <a:endParaRPr lang="ru-RU" sz="140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59568" y="2287754"/>
        <a:ext cx="4376681" cy="314404"/>
      </dsp:txXfrm>
    </dsp:sp>
    <dsp:sp modelId="{50198F71-1C49-4947-855E-030F5D3B5C9A}">
      <dsp:nvSpPr>
        <dsp:cNvPr id="0" name=""/>
        <dsp:cNvSpPr/>
      </dsp:nvSpPr>
      <dsp:spPr>
        <a:xfrm rot="5400000">
          <a:off x="-85915" y="2848971"/>
          <a:ext cx="536035" cy="37522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0020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002060"/>
              </a:solidFill>
            </a:rPr>
            <a:t>7</a:t>
          </a:r>
          <a:endParaRPr lang="ru-RU" sz="1600" b="1" kern="1200" dirty="0">
            <a:solidFill>
              <a:srgbClr val="002060"/>
            </a:solidFill>
          </a:endParaRPr>
        </a:p>
      </dsp:txBody>
      <dsp:txXfrm rot="-5400000">
        <a:off x="-5509" y="2956177"/>
        <a:ext cx="375224" cy="160811"/>
      </dsp:txXfrm>
    </dsp:sp>
    <dsp:sp modelId="{23970DA8-2F4E-43DD-96D4-860FAC2FBE80}">
      <dsp:nvSpPr>
        <dsp:cNvPr id="0" name=""/>
        <dsp:cNvSpPr/>
      </dsp:nvSpPr>
      <dsp:spPr>
        <a:xfrm rot="5400000">
          <a:off x="2316376" y="772750"/>
          <a:ext cx="483659" cy="438083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0" kern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принятия решения о возобновлении деятельности СМИ</a:t>
          </a:r>
          <a:endParaRPr lang="ru-RU" sz="1400" b="0" i="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367789" y="2744947"/>
        <a:ext cx="4357223" cy="4364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" name="Rectangle 2"/>
          <p:cNvSpPr>
            <a:spLocks noGrp="1"/>
          </p:cNvSpPr>
          <p:nvPr>
            <p:ph type="body" sz="quarter" idx="1"/>
          </p:nvPr>
        </p:nvSpPr>
        <p:spPr bwMode="auto">
          <a:xfrm>
            <a:off x="906357" y="4715907"/>
            <a:ext cx="4984962" cy="446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>
                <a:sym typeface="Calibri" panose="020F0502020204030204" pitchFamily="34" charset="0"/>
              </a:rPr>
              <a:t>Click to edit Master text styles</a:t>
            </a:r>
          </a:p>
          <a:p>
            <a:pPr lvl="1"/>
            <a:r>
              <a:rPr lang="ru-RU" noProof="0" smtClean="0">
                <a:sym typeface="Calibri" panose="020F0502020204030204" pitchFamily="34" charset="0"/>
              </a:rPr>
              <a:t>Second level</a:t>
            </a:r>
          </a:p>
          <a:p>
            <a:pPr lvl="2"/>
            <a:r>
              <a:rPr lang="ru-RU" noProof="0" smtClean="0">
                <a:sym typeface="Calibri" panose="020F0502020204030204" pitchFamily="34" charset="0"/>
              </a:rPr>
              <a:t>Third level</a:t>
            </a:r>
          </a:p>
          <a:p>
            <a:pPr lvl="3"/>
            <a:r>
              <a:rPr lang="ru-RU" noProof="0" smtClean="0">
                <a:sym typeface="Calibri" panose="020F0502020204030204" pitchFamily="34" charset="0"/>
              </a:rPr>
              <a:t>Fourth level</a:t>
            </a:r>
          </a:p>
          <a:p>
            <a:pPr lvl="4"/>
            <a:r>
              <a:rPr lang="ru-RU" noProof="0" smtClean="0">
                <a:sym typeface="Calibri" panose="020F0502020204030204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0122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1pPr>
    <a:lvl2pPr indent="2286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2pPr>
    <a:lvl3pPr indent="4572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3pPr>
    <a:lvl4pPr indent="6858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4pPr>
    <a:lvl5pPr indent="914400" algn="l" rtl="0" eaLnBrk="0" fontAlgn="base" hangingPunct="0">
      <a:spcBef>
        <a:spcPct val="0"/>
      </a:spcBef>
      <a:spcAft>
        <a:spcPct val="0"/>
      </a:spcAft>
      <a:defRPr sz="1200" kern="1200">
        <a:solidFill>
          <a:srgbClr val="000000"/>
        </a:solidFill>
        <a:latin typeface="Calibri" panose="020F0502020204030204" pitchFamily="34" charset="0"/>
        <a:ea typeface="Calibri" panose="020F0502020204030204" pitchFamily="34" charset="0"/>
        <a:cs typeface="Calibri" panose="020F0502020204030204" pitchFamily="34" charset="0"/>
        <a:sym typeface="Calibri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16356-890C-4883-A055-FCB4F0D51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203FA-276E-43EC-93A6-295E70BA0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263"/>
            <a:ext cx="2057400" cy="50752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263"/>
            <a:ext cx="6019800" cy="50752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EBF9FD-EE46-4920-91E0-2325ED6A6F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8880EEB-81AD-4C25-B0F8-36F891AFB674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323A6F3-31D0-486B-9424-2FF620064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1D28AE-2A49-4418-8D31-B0174A83C4D2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8C605D9-890E-4E54-B9E5-EAC165BE27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2E00374-8DE0-4FE9-BBED-73D6184CD628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F9A3F6D-9A0D-446C-BEDD-15ADD42B3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8C77AC8-236D-44C8-92C6-FF11165CA1A5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2EB6C04-B9D2-4633-814F-1F5F1153EC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0B979F3-5DF9-4888-83CD-98F14B5FD191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AEFE25-619B-4987-BD9D-594655E945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4876B12-7AD9-437A-8869-C1B9975D8676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39ED78-B603-43EA-96DB-CD4E7CC86F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4D13FD8-4C39-4D1D-B21B-C506EB70B047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F1FBE4B-0189-4B43-805F-A9393CEF35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845F2FD-7555-433A-AC56-F459A241D41D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76E3A244-14D8-4A99-B486-C2646ECF8A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FE20D-7CDE-454A-AF76-6EF92EAF77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CB04D-61F8-4A95-923A-CF66632EA648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BE13F27-6D0B-4CAA-B3CE-65BE5ECBF5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1BF3678-5F64-4A5A-8F9B-5E652FF4943A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6ED1025-CF2A-4059-8851-1802E795D5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F95E276A-7A83-405B-88C6-367FC34759F7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7CA3EF8-040E-4DB5-AA21-B04F31FD04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06D7E-FDA4-4226-808C-86C6D4BE44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943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6F269F-6E0E-4318-8023-111577DDF7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658733-6A96-421E-BC38-78CA89E384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835A-1646-4DB6-B8B5-D0CDC18D3A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3435ED-01D9-440E-9DA8-1B6F95150A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9BA2B-A43B-4120-A069-81209FB7A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>
              <a:sym typeface="Calibri" panose="020F050202020403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A49801-2B63-44CF-80FE-303A3C894D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457200" y="68263"/>
            <a:ext cx="8229600" cy="1131887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94335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>
                <a:sym typeface="Calibri" pitchFamily="34" charset="0"/>
              </a:rPr>
              <a:t>Click to edit Master text styles</a:t>
            </a:r>
          </a:p>
          <a:p>
            <a:pPr lvl="1"/>
            <a:r>
              <a:rPr lang="ru-RU" altLang="ru-RU" smtClean="0">
                <a:sym typeface="Calibri" pitchFamily="34" charset="0"/>
              </a:rPr>
              <a:t>Second level</a:t>
            </a:r>
          </a:p>
          <a:p>
            <a:pPr lvl="2"/>
            <a:r>
              <a:rPr lang="ru-RU" altLang="ru-RU" smtClean="0">
                <a:sym typeface="Calibri" pitchFamily="34" charset="0"/>
              </a:rPr>
              <a:t>Third level</a:t>
            </a:r>
          </a:p>
          <a:p>
            <a:pPr lvl="3"/>
            <a:r>
              <a:rPr lang="ru-RU" altLang="ru-RU" smtClean="0">
                <a:sym typeface="Calibri" pitchFamily="34" charset="0"/>
              </a:rPr>
              <a:t>Fourth level</a:t>
            </a:r>
          </a:p>
          <a:p>
            <a:pPr lvl="4"/>
            <a:r>
              <a:rPr lang="ru-RU" altLang="ru-RU" smtClean="0">
                <a:sym typeface="Calibri" pitchFamily="34" charset="0"/>
              </a:rPr>
              <a:t>Fifth level</a:t>
            </a:r>
          </a:p>
        </p:txBody>
      </p:sp>
      <p:sp>
        <p:nvSpPr>
          <p:cNvPr id="2" name="Rectangle 3"/>
          <p:cNvSpPr>
            <a:spLocks noGrp="1"/>
          </p:cNvSpPr>
          <p:nvPr>
            <p:ph type="sldNum" sz="quarter" idx="2"/>
          </p:nvPr>
        </p:nvSpPr>
        <p:spPr bwMode="auto">
          <a:xfrm>
            <a:off x="8421688" y="4768850"/>
            <a:ext cx="265112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none" lIns="45720" tIns="45720" rIns="45720" bIns="45720" numCol="1" anchor="ctr" anchorCtr="0" compatLnSpc="1">
            <a:prstTxWarp prst="textNoShape">
              <a:avLst/>
            </a:prstTxWarp>
          </a:bodyPr>
          <a:lstStyle>
            <a:lvl1pPr algn="r" eaLnBrk="1">
              <a:defRPr sz="1200">
                <a:solidFill>
                  <a:srgbClr val="888888"/>
                </a:solidFill>
                <a:ea typeface="+mn-ea"/>
              </a:defRPr>
            </a:lvl1pPr>
          </a:lstStyle>
          <a:p>
            <a:pPr>
              <a:defRPr/>
            </a:pPr>
            <a:fld id="{5D71D279-42AB-4246-870D-8FFA730971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0000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itchFamily="34" charset="0"/>
        </a:defRPr>
      </a:lvl5pPr>
      <a:lvl6pPr marL="4572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6pPr>
      <a:lvl7pPr marL="9144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7pPr>
      <a:lvl8pPr marL="13716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8pPr>
      <a:lvl9pPr marL="1828800" algn="ctr" rtl="0" fontAlgn="base" hangingPunct="0"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  <a:sym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1pPr>
      <a:lvl2pPr marL="1035050" indent="-57785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2pPr>
      <a:lvl3pPr marL="1455738" indent="-541338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•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3pPr>
      <a:lvl4pPr marL="20193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–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4pPr>
      <a:lvl5pPr marL="2476500" indent="-647700" algn="l" rtl="0" eaLnBrk="0" fontAlgn="base" hangingPunct="0">
        <a:spcBef>
          <a:spcPts val="700"/>
        </a:spcBef>
        <a:spcAft>
          <a:spcPct val="0"/>
        </a:spcAft>
        <a:buSzPct val="100000"/>
        <a:buFont typeface="Arial" charset="0"/>
        <a:buChar char="»"/>
        <a:defRPr sz="3200" kern="1200">
          <a:solidFill>
            <a:srgbClr val="000000"/>
          </a:solidFill>
          <a:latin typeface="+mn-lt"/>
          <a:ea typeface="+mn-ea"/>
          <a:cs typeface="+mn-cs"/>
          <a:sym typeface="Calibri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fld id="{CE557849-90E0-4FDC-87E0-DCB9FF8DAA24}" type="datetimeFigureOut">
              <a:rPr lang="ru-RU"/>
              <a:pPr>
                <a:defRPr/>
              </a:pPr>
              <a:t>09.09.2019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Calibri" panose="020F050202020403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+mn-ea"/>
              </a:defRPr>
            </a:lvl1pPr>
          </a:lstStyle>
          <a:p>
            <a:pPr>
              <a:defRPr/>
            </a:pPr>
            <a:fld id="{31B57851-A2FA-4679-BD43-0ED2239AEC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hyperlink" Target="consultantplus://offline/ref=7DD994A293D7A3FEF1CD684BC9B12AB6AA17EA6919C8C29DE953F231762505A01E99836F7803AA39460CB58F97A10F961B3A0BF1B8A673BFp4W4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9.jpg"/><Relationship Id="rId7" Type="http://schemas.openxmlformats.org/officeDocument/2006/relationships/image" Target="../media/image5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30.png"/><Relationship Id="rId4" Type="http://schemas.openxmlformats.org/officeDocument/2006/relationships/image" Target="../media/image50.jpg"/><Relationship Id="rId9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1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microsoft.com/office/2007/relationships/hdphoto" Target="../media/hdphoto1.wdp"/><Relationship Id="rId4" Type="http://schemas.openxmlformats.org/officeDocument/2006/relationships/diagramLayout" Target="../diagrams/layout2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jp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/>
          </p:cNvSpPr>
          <p:nvPr/>
        </p:nvSpPr>
        <p:spPr bwMode="auto">
          <a:xfrm>
            <a:off x="611560" y="1779662"/>
            <a:ext cx="8081477" cy="830997"/>
          </a:xfrm>
          <a:prstGeom prst="rect">
            <a:avLst/>
          </a:prstGeom>
          <a:solidFill>
            <a:srgbClr val="FFFFFF"/>
          </a:solidFill>
          <a:ln w="254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wrap="square" lIns="45720" rIns="45720">
            <a:spAutoFit/>
          </a:bodyPr>
          <a:lstStyle/>
          <a:p>
            <a:pPr algn="ctr" fontAlgn="auto">
              <a:spcBef>
                <a:spcPts val="641"/>
              </a:spcBef>
              <a:spcAft>
                <a:spcPts val="0"/>
              </a:spcAft>
              <a:defRPr/>
            </a:pPr>
            <a:r>
              <a:rPr lang="ru-RU" sz="2400" b="1" spc="-1" dirty="0">
                <a:solidFill>
                  <a:srgbClr val="416898"/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Соблюдение требований законодательства Российской Федерации в области </a:t>
            </a:r>
            <a:r>
              <a:rPr lang="ru-RU" sz="2400" b="1" spc="-1" dirty="0" smtClean="0">
                <a:solidFill>
                  <a:srgbClr val="416898"/>
                </a:solidFill>
                <a:uFill>
                  <a:solidFill>
                    <a:srgbClr val="FFFFFF"/>
                  </a:solidFill>
                </a:uFill>
                <a:latin typeface="Arial Narrow" pitchFamily="34" charset="0"/>
              </a:rPr>
              <a:t>средств массовой информации</a:t>
            </a:r>
            <a:endParaRPr lang="ru-RU" sz="2400" spc="-1" dirty="0">
              <a:solidFill>
                <a:srgbClr val="416898"/>
              </a:solidFill>
              <a:uFill>
                <a:solidFill>
                  <a:srgbClr val="FFFFFF"/>
                </a:solidFill>
              </a:uFill>
              <a:latin typeface="Arial Narrow" pitchFamily="34" charset="0"/>
            </a:endParaRPr>
          </a:p>
        </p:txBody>
      </p:sp>
      <p:sp>
        <p:nvSpPr>
          <p:cNvPr id="14339" name="Rectangle 2"/>
          <p:cNvSpPr>
            <a:spLocks/>
          </p:cNvSpPr>
          <p:nvPr/>
        </p:nvSpPr>
        <p:spPr bwMode="auto">
          <a:xfrm>
            <a:off x="2339752" y="3147814"/>
            <a:ext cx="4236096" cy="1169551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wrap="none" lIns="45720" rIns="45720">
            <a:spAutoFit/>
          </a:bodyPr>
          <a:lstStyle/>
          <a:p>
            <a:pPr algn="ctr" eaLnBrk="1"/>
            <a:endParaRPr lang="ru-RU" altLang="ru-RU" sz="1400" dirty="0" smtClean="0">
              <a:solidFill>
                <a:srgbClr val="00AEEF"/>
              </a:solidFill>
              <a:latin typeface="Arial Narrow" pitchFamily="34" charset="0"/>
              <a:sym typeface="Arial Narrow" pitchFamily="34" charset="0"/>
            </a:endParaRPr>
          </a:p>
          <a:p>
            <a:pPr algn="ctr" eaLnBrk="1"/>
            <a:endParaRPr lang="ru-RU" altLang="ru-RU" sz="1400" dirty="0" smtClean="0">
              <a:solidFill>
                <a:srgbClr val="00AEEF"/>
              </a:solidFill>
              <a:latin typeface="Arial Narrow" pitchFamily="34" charset="0"/>
              <a:sym typeface="Arial Narrow" pitchFamily="34" charset="0"/>
            </a:endParaRPr>
          </a:p>
          <a:p>
            <a:pPr algn="ctr" eaLnBrk="1"/>
            <a:r>
              <a:rPr lang="ru-RU" altLang="ru-RU" sz="14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Arial Narrow" pitchFamily="34" charset="0"/>
              </a:rPr>
              <a:t>Павельева </a:t>
            </a:r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Arial Narrow" pitchFamily="34" charset="0"/>
              </a:rPr>
              <a:t>Татьяна Львовна,</a:t>
            </a:r>
          </a:p>
          <a:p>
            <a:pPr algn="ctr" eaLnBrk="1"/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Arial Narrow" pitchFamily="34" charset="0"/>
              </a:rPr>
              <a:t>заместитель руководителя Управления Роскомнадзора </a:t>
            </a:r>
          </a:p>
          <a:p>
            <a:pPr algn="ctr" eaLnBrk="1"/>
            <a:r>
              <a:rPr lang="ru-RU" altLang="ru-RU" sz="14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  <a:sym typeface="Arial Narrow" pitchFamily="34" charset="0"/>
              </a:rPr>
              <a:t>по Приволжскому федеральному округу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4587974"/>
            <a:ext cx="34727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Нижний Новгород</a:t>
            </a:r>
          </a:p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2019</a:t>
            </a:r>
            <a:endParaRPr lang="ru-RU" sz="1200" b="1" dirty="0">
              <a:solidFill>
                <a:srgbClr val="00206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68263"/>
            <a:ext cx="74991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15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026635" y="2973180"/>
            <a:ext cx="672352" cy="654279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68144" y="3651870"/>
            <a:ext cx="29893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направляет исковое заявление в суд признании регистрации СМИ не действительной.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A17\Desktop\v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20" r="19504" b="7344"/>
          <a:stretch/>
        </p:blipFill>
        <p:spPr bwMode="auto">
          <a:xfrm>
            <a:off x="4576293" y="1110090"/>
            <a:ext cx="1310186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1111\dlya_prezentacii_chelovechki_3_13155726 (2)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2750" b="1601"/>
          <a:stretch/>
        </p:blipFill>
        <p:spPr bwMode="auto">
          <a:xfrm>
            <a:off x="35496" y="1059581"/>
            <a:ext cx="1750334" cy="2158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31640" y="1059581"/>
            <a:ext cx="3096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смерти физического лица, реорганизации или ликвидации объединения граждан либо прекращения юридического лица, которые являются учредителями СМИ и права и обязанности которых не перешли к редакции в соответствии с ч. 4 ст. 18 Закона «О СМИ», регистрация средства массовой информации утрачивает силу.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1123483"/>
            <a:ext cx="30613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орган подтверждает факт истечения годичного срока с момента прекращения деятельности учредителя -юридического лица либо смерти учредителя – физического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отсутствия уведомления в регистрирующем органе.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2776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solidFill>
            <a:srgbClr val="00B0F0"/>
          </a:solidFill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1123" y="44474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46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«О средствах массовой информации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9" descr="https://bipbap.ru/wp-content/uploads/2017/10/13eb2b8558c2a503fd8f2ff3dbb89c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5" y="0"/>
            <a:ext cx="1656184" cy="1167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71956" y="820623"/>
            <a:ext cx="866453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или организация, в отношении которых в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распространены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сведения, не соответствующие действительности либо ущемляющие права и законные интересы гражданина, имеют право на ответ (комментарий, реплику) в том же средстве массовой информации.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61736" y="1524841"/>
            <a:ext cx="86849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 на ответ помещается не ранее чем в следующем выпуске средства массовой информации.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Данное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не распространяется на редакционные комментарии.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96" y="1524841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1434" y="2048061"/>
            <a:ext cx="455751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опровержении может быть отказано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опровергаются сведения, которые уже опровергнуты в данном средстве массовой информации;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требование об опровержении либо представленный текст его поступили в редакцию по истечении одного года со дня распространения опровергаемых сведений в данном средстве массовой информации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014713" y="2062606"/>
            <a:ext cx="4000543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опровержении должно быть </a:t>
            </a:r>
            <a:r>
              <a:rPr lang="ru-RU" sz="1400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отказано:</a:t>
            </a:r>
          </a:p>
          <a:p>
            <a:pPr algn="ctr"/>
            <a:endParaRPr lang="ru-RU" sz="1200" u="sng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злоупотреблением свободой массовой информации в смысле части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ст. 4 Закона «О СМИ»;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противоречит вступившему в законную силу решению суда;</a:t>
            </a:r>
          </a:p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является анонимным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95736" y="4179300"/>
            <a:ext cx="69144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со дня получения требования об опровержении либо его текста редакция обязана в письменной форме уведомить заинтересованных гражданина или организацию о предполагаемом сроке распространения опровержения либо об отказе в его распространении с указанием оснований отказа.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936793" y="4043414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0666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0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295636" y="34819"/>
            <a:ext cx="69487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«О средствах массовой информации»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0922" y="4253100"/>
            <a:ext cx="8458200" cy="91423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SzPct val="100000"/>
            </a:pPr>
            <a:r>
              <a:rPr lang="ru-RU" sz="1400" b="1" dirty="0" smtClean="0">
                <a:solidFill>
                  <a:srgbClr val="7030A0"/>
                </a:solidFill>
                <a:latin typeface="Arial"/>
              </a:rPr>
              <a:t>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сли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редакции или заменяющий его договор не направлен в регистрирующий орган в </a:t>
            </a:r>
            <a:r>
              <a:rPr lang="ru-RU" sz="12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течение трех месяцев </a:t>
            </a:r>
            <a:r>
              <a:rPr lang="ru-RU" sz="1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 дня первого выхода в свет (в эфир) средства массовой </a:t>
            </a:r>
            <a:r>
              <a:rPr 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 это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 может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повлечь признание 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недействительности свидетельства </a:t>
            </a:r>
            <a:r>
              <a:rPr lang="ru-RU" altLang="ru-RU" sz="1200" b="1" dirty="0">
                <a:solidFill>
                  <a:srgbClr val="FF000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о регистрации СМИ (статья 15 Закона «</a:t>
            </a:r>
            <a:r>
              <a:rPr lang="ru-RU" altLang="ru-RU" sz="1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О СМИ»)</a:t>
            </a:r>
            <a:endParaRPr lang="ru-RU" alt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DINCondensedC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29" y="681150"/>
            <a:ext cx="903494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100000"/>
            </a:pPr>
            <a:r>
              <a:rPr lang="ru-RU" alt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Устав</a:t>
            </a:r>
            <a:r>
              <a:rPr lang="en-US" alt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 /</a:t>
            </a:r>
            <a:r>
              <a:rPr lang="ru-RU" alt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Договор </a:t>
            </a:r>
            <a:r>
              <a:rPr lang="ru-RU" alt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редакции СМИ </a:t>
            </a:r>
            <a:r>
              <a:rPr lang="ru-RU" alt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- свод </a:t>
            </a:r>
            <a:r>
              <a:rPr lang="ru-RU" alt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DINCondensedC" charset="0"/>
                <a:cs typeface="Times New Roman" panose="02020603050405020304" pitchFamily="18" charset="0"/>
              </a:rPr>
              <a:t>правил, регулирующих организацию и порядок деятельности средства массовой информации, а также определяющий правовой статус лиц, занимающихся производством, выпуском и координацией деятельности СМИ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01" y="1373382"/>
            <a:ext cx="1740739" cy="2461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2203" t="5418" r="29416"/>
          <a:stretch/>
        </p:blipFill>
        <p:spPr bwMode="auto">
          <a:xfrm>
            <a:off x="2411760" y="1356868"/>
            <a:ext cx="2016224" cy="249230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609558" y="1191822"/>
            <a:ext cx="4150805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уставе/договоре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 должны быть определены: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взаимные права и обязанности учредителя, редакции, главного редактора;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коллектива журналистов - штатных сотрудников редакции;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назначения (избрания) главного редактора, редакционной коллегии и (или) иных органов управления редакцией;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и порядок прекращения и приостановления деятельности средства массовой информации;</a:t>
            </a:r>
          </a:p>
          <a:p>
            <a:pPr algn="just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и (или) сохранение права на наименование (название), иные юридические последствия смены учредителя, изменения состава соучредителей, прекращения деятельности средства массовой информации, ликвидации или реорганизации редакции, изменения ее организационно-правовой формы;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утверждения и изменения устава </a:t>
            </a: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редакции.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739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4573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3" y="-16782"/>
            <a:ext cx="633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ст. 20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27.12.1991 N 2124-1 «О средствах массовой информации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371" y="1126102"/>
            <a:ext cx="2259808" cy="141238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02354" y="743358"/>
            <a:ext cx="265366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уставе редакции не определены полномочия коллектива журналистов – штатных сотрудников редакции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195" y="1604258"/>
            <a:ext cx="2667519" cy="355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0" r="2860"/>
          <a:stretch/>
        </p:blipFill>
        <p:spPr bwMode="auto">
          <a:xfrm>
            <a:off x="5713494" y="3937080"/>
            <a:ext cx="3456384" cy="1216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796136" y="678536"/>
            <a:ext cx="344303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редакции средства массовой информации принимается на общем собрании коллектива журналистов - штатных сотрудников редакции большинством голосов при наличии не менее двух третей его состава и утверждается учредителем</a:t>
            </a:r>
          </a:p>
        </p:txBody>
      </p:sp>
      <p:pic>
        <p:nvPicPr>
          <p:cNvPr id="11" name="Рисунок 10" descr="da431d2ffa79630180a64684b1dfb6b1-K3h4P5GM-ip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70186" y="1305517"/>
            <a:ext cx="2336429" cy="13084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2996909" y="718521"/>
            <a:ext cx="26460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указывается порядок назначения главного редактора СМИ</a:t>
            </a:r>
          </a:p>
        </p:txBody>
      </p:sp>
      <p:pic>
        <p:nvPicPr>
          <p:cNvPr id="13" name="Рисунок 12" descr="dogovoris-s-soboy-i-drugimi-dostoynymi-opponentami-39022-1000x100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5523" y="3352437"/>
            <a:ext cx="2147324" cy="1420246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48010" y="2716582"/>
            <a:ext cx="26362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 между учредителем и главным редактором СМИ заключен между одним и тем же физическим лицом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790" y="3698950"/>
            <a:ext cx="2160942" cy="1441331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2999514" y="2913244"/>
            <a:ext cx="306709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1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уставе редакции СМИ указано, что иными органами управления редакцией являются органы управления учредителя, при этом порядок назначения этих органов учредителя не указан</a:t>
            </a:r>
          </a:p>
        </p:txBody>
      </p:sp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22041" y="468751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2810905" y="554496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0" name="TextBox 3"/>
          <p:cNvSpPr txBox="1">
            <a:spLocks noChangeArrowheads="1"/>
          </p:cNvSpPr>
          <p:nvPr/>
        </p:nvSpPr>
        <p:spPr bwMode="auto">
          <a:xfrm>
            <a:off x="5648139" y="573662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62540" y="2463017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4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2809101" y="2509670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Arial Narrow" pitchFamily="34" charset="0"/>
              </a:rPr>
              <a:t>5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6692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736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72306" y="68263"/>
            <a:ext cx="6480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167" y="675608"/>
            <a:ext cx="35826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Выходные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содержать: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75141" y="976485"/>
            <a:ext cx="42484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(название) издания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Учредителя (соучредителей);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Фамилию, инициалы главного редактора;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Порядковый номер выпуска и дата выхода его в свет;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– для изданий, распространяемых через предприятия связи;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Цена, либо пометка «Свободная цена», либо пометка «Бесплатно»;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Адреса редакции, издателя, типографии;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информационной продукции в случаях, предусмотренных Федеральным законом от 29.12.2010 №436-ФЗ;</a:t>
            </a:r>
          </a:p>
          <a:p>
            <a:pPr marL="342900" indent="-342900">
              <a:buAutoNum type="arabicPeriod"/>
            </a:pPr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номер и регистрирующий орган.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10893" y="3507854"/>
            <a:ext cx="3827928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13.22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КоАП РФ предусмотрена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выпуск (изготовление) или распространение продукции средства массовой информации без указания в установленном порядке выходных данных, а равно с неполными или заведомо ложными выходными данными.</a:t>
            </a: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21859" y="1696035"/>
            <a:ext cx="45720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выпусках не указывается текущий номер. На основания понятия средства массовой информации, установленного ст. 2 Закона РФ «О СМИ», если издание не имеет текущего номера (признак СМИ), то оно не является средством массовой информации.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4534908" y="1227936"/>
            <a:ext cx="41286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иску регистрирующего органа о признании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 СМИ недействительной.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4343065" y="72102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некоторых случаях неполное (неточное) указание выходных данных может привести к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565186" y="3314882"/>
            <a:ext cx="436930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2.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печатного средства массовой информации отличается на один символ от названия, установленного в свидетельстве о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регистрации. Государственный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 на этом основании может посчитать, что в свет выходит СМИ, которое не значится в реестре средств массовой информации и составить протокол об административном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правонарушении.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558028" y="2829870"/>
            <a:ext cx="44529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Привлечению к ответственности за распространение СМИ без регистрации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2917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0"/>
            <a:ext cx="9169878" cy="514350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75111"/>
            <a:ext cx="633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ст.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27.12.1991 N 2124-1 «О средствах массовой информации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 descr="IMG_6429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218019"/>
            <a:ext cx="1512168" cy="350082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1086" y="1218019"/>
            <a:ext cx="1459834" cy="3498985"/>
          </a:xfrm>
          <a:prstGeom prst="rect">
            <a:avLst/>
          </a:prstGeom>
        </p:spPr>
      </p:pic>
      <p:pic>
        <p:nvPicPr>
          <p:cNvPr id="11" name="Picture 6" descr="http://xn--80aizfefbnj.xn--p1ai/wp-content/uploads/2018/10/galka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957" y="762202"/>
            <a:ext cx="496444" cy="4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968" y="773055"/>
            <a:ext cx="489968" cy="478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 descr="IMG_586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94337" y="1268413"/>
            <a:ext cx="4998143" cy="1385699"/>
          </a:xfrm>
          <a:prstGeom prst="rect">
            <a:avLst/>
          </a:prstGeom>
        </p:spPr>
      </p:pic>
      <p:pic>
        <p:nvPicPr>
          <p:cNvPr id="14" name="Рисунок 13" descr="IMG_586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864058" y="3119960"/>
            <a:ext cx="5100140" cy="1413977"/>
          </a:xfrm>
          <a:prstGeom prst="rect">
            <a:avLst/>
          </a:prstGeom>
        </p:spPr>
      </p:pic>
      <p:sp>
        <p:nvSpPr>
          <p:cNvPr id="15" name="Умножение 14"/>
          <p:cNvSpPr/>
          <p:nvPr/>
        </p:nvSpPr>
        <p:spPr>
          <a:xfrm>
            <a:off x="8428440" y="946250"/>
            <a:ext cx="648072" cy="576064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Фигура, имеющая форму буквы L 16"/>
          <p:cNvSpPr/>
          <p:nvPr/>
        </p:nvSpPr>
        <p:spPr>
          <a:xfrm rot="18908951">
            <a:off x="8572457" y="2852132"/>
            <a:ext cx="360040" cy="504056"/>
          </a:xfrm>
          <a:prstGeom prst="corner">
            <a:avLst>
              <a:gd name="adj1" fmla="val 38805"/>
              <a:gd name="adj2" fmla="val 34986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148064" y="3225130"/>
            <a:ext cx="1359427" cy="18466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600" dirty="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t>Главный редактор – БРАТУХИН О.В.</a:t>
            </a:r>
            <a:endParaRPr lang="ru-RU" sz="6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06717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048" y="22742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372306" y="68263"/>
            <a:ext cx="71601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27 Закона 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203848" y="714594"/>
            <a:ext cx="279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СЕТЕВЫХ ИЗДАНИЙ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957" y="954573"/>
            <a:ext cx="28083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Наименование (название) издания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Учредитель (соучредители)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Фамилия, инициалы главного редактора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 и номер телефона редакции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информационной продукции, в случая, предусмотренных 436-ФЗ</a:t>
            </a:r>
          </a:p>
          <a:p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Зарегистрировавший СМИ орган и его регистрационный номер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оепа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32961" y="1085841"/>
            <a:ext cx="5197946" cy="340936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71799" y="4509116"/>
            <a:ext cx="628398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Выходные данные могут быть оформлены на отдельной странице сайта либо быть размещены в различных разделах сайта</a:t>
            </a:r>
          </a:p>
        </p:txBody>
      </p:sp>
      <p:pic>
        <p:nvPicPr>
          <p:cNvPr id="12" name="Рисунок 11" descr="checkmarkblu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19662" y="4567504"/>
            <a:ext cx="618649" cy="4679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141753">
            <a:off x="2938944" y="1269517"/>
            <a:ext cx="1838054" cy="30482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18331">
            <a:off x="1953257" y="1690985"/>
            <a:ext cx="1908202" cy="30482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13739">
            <a:off x="2009040" y="2044736"/>
            <a:ext cx="1763485" cy="3048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356387">
            <a:off x="2473797" y="2454323"/>
            <a:ext cx="1259063" cy="30482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9619819">
            <a:off x="2667425" y="3596335"/>
            <a:ext cx="1177858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3084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12037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960055" y="-1543"/>
            <a:ext cx="7560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Соблюдение требований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ст. 7 Федерального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закона от 29.12.1994 №77-ФЗ «Об обязательном экземпляре документов»</a:t>
            </a:r>
            <a:endParaRPr lang="ru-RU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12"/>
          <p:cNvSpPr>
            <a:spLocks noChangeArrowheads="1"/>
          </p:cNvSpPr>
          <p:nvPr/>
        </p:nvSpPr>
        <p:spPr bwMode="auto">
          <a:xfrm>
            <a:off x="361029" y="784871"/>
            <a:ext cx="437944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документов в печатном виде: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12"/>
          <p:cNvSpPr>
            <a:spLocks noChangeArrowheads="1"/>
          </p:cNvSpPr>
          <p:nvPr/>
        </p:nvSpPr>
        <p:spPr bwMode="auto">
          <a:xfrm>
            <a:off x="6380037" y="796546"/>
            <a:ext cx="271738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Получатели документов в электронном виде:</a:t>
            </a:r>
            <a:endParaRPr lang="ru-RU" alt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15"/>
          <p:cNvSpPr>
            <a:spLocks noChangeArrowheads="1"/>
          </p:cNvSpPr>
          <p:nvPr/>
        </p:nvSpPr>
        <p:spPr bwMode="auto">
          <a:xfrm>
            <a:off x="381752" y="1078591"/>
            <a:ext cx="448858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Обязательные экземпляры доставляются </a:t>
            </a:r>
            <a:r>
              <a:rPr lang="ru-RU" sz="11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день выхода в свет </a:t>
            </a:r>
            <a:r>
              <a:rPr lang="ru-RU" sz="1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партии тиража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52328" y="4738790"/>
            <a:ext cx="582022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kern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Роскомандзор</a:t>
            </a:r>
            <a:r>
              <a:rPr lang="ru-RU" sz="1400" b="1" kern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получателем обязательного экземпляра не является!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320783" y="1356006"/>
            <a:ext cx="2849095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Обязательные экземпляры документов доставляются </a:t>
            </a:r>
            <a:r>
              <a:rPr lang="ru-RU" sz="11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течение семи дней</a:t>
            </a:r>
            <a:r>
              <a:rPr lang="ru-RU" sz="1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 дня выхода в свет первой партии тиража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2483768" y="4564277"/>
            <a:ext cx="648072" cy="543362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40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3600" dirty="0"/>
          </a:p>
        </p:txBody>
      </p:sp>
      <p:pic>
        <p:nvPicPr>
          <p:cNvPr id="1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8290" y="1956170"/>
            <a:ext cx="1684388" cy="1086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Рисунок 22" descr="6804_Pressuha_s_Kuyvashevim_po_rae_i_expo_2020_Soglashenie_o_sotrudnichestve_s_ITAR_TASS_Ekaterinburg_itar_tass_1394202626_original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6"/>
          <a:stretch/>
        </p:blipFill>
        <p:spPr bwMode="auto">
          <a:xfrm>
            <a:off x="7042852" y="3196179"/>
            <a:ext cx="1700598" cy="1013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686443" y="1281575"/>
            <a:ext cx="3869837" cy="2490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" name="Прямоугольник 12"/>
          <p:cNvSpPr>
            <a:spLocks noChangeArrowheads="1"/>
          </p:cNvSpPr>
          <p:nvPr/>
        </p:nvSpPr>
        <p:spPr bwMode="auto">
          <a:xfrm>
            <a:off x="2991056" y="1484352"/>
            <a:ext cx="371884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унитарное предприятие «Информационное телеграфное агентство России (ИТАР-ТАСС)»</a:t>
            </a:r>
          </a:p>
        </p:txBody>
      </p:sp>
      <p:pic>
        <p:nvPicPr>
          <p:cNvPr id="21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78949" y="3486170"/>
            <a:ext cx="2327851" cy="116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2934877" y="3946544"/>
            <a:ext cx="2408929" cy="880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" name="Прямоугольник 21"/>
          <p:cNvSpPr>
            <a:spLocks noChangeArrowheads="1"/>
          </p:cNvSpPr>
          <p:nvPr/>
        </p:nvSpPr>
        <p:spPr bwMode="auto">
          <a:xfrm>
            <a:off x="3222089" y="3949141"/>
            <a:ext cx="212171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Книжные палаты и (или) библиотеки субъектов</a:t>
            </a:r>
          </a:p>
        </p:txBody>
      </p:sp>
      <p:sp>
        <p:nvSpPr>
          <p:cNvPr id="18" name="Прямоугольник 23551"/>
          <p:cNvSpPr>
            <a:spLocks noChangeArrowheads="1"/>
          </p:cNvSpPr>
          <p:nvPr/>
        </p:nvSpPr>
        <p:spPr bwMode="auto">
          <a:xfrm>
            <a:off x="287440" y="3642350"/>
            <a:ext cx="22098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Библиотеки муниципальных образований</a:t>
            </a: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13709" y="1624273"/>
            <a:ext cx="2661717" cy="1620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" name="Прямоугольник 3"/>
          <p:cNvSpPr>
            <a:spLocks noChangeArrowheads="1"/>
          </p:cNvSpPr>
          <p:nvPr/>
        </p:nvSpPr>
        <p:spPr bwMode="auto">
          <a:xfrm>
            <a:off x="371446" y="1754730"/>
            <a:ext cx="226106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агентство по печати и массовым коммуникациям  (Роспечать)</a:t>
            </a:r>
          </a:p>
        </p:txBody>
      </p:sp>
      <p:sp>
        <p:nvSpPr>
          <p:cNvPr id="26" name="Прямоугольник 21"/>
          <p:cNvSpPr>
            <a:spLocks noChangeArrowheads="1"/>
          </p:cNvSpPr>
          <p:nvPr/>
        </p:nvSpPr>
        <p:spPr bwMode="auto">
          <a:xfrm>
            <a:off x="6621639" y="4243562"/>
            <a:ext cx="24913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Количество: </a:t>
            </a:r>
            <a:r>
              <a:rPr lang="ru-RU" altLang="ru-RU" sz="12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обязательный экземпляр</a:t>
            </a:r>
            <a:endParaRPr lang="ru-RU" altLang="ru-RU" sz="1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63067" y="2576025"/>
            <a:ext cx="2232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Количество: </a:t>
            </a:r>
          </a:p>
          <a:p>
            <a:pPr algn="ctr" eaLnBrk="1" hangingPunct="1"/>
            <a:r>
              <a:rPr lang="ru-RU" altLang="ru-RU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обязательный экземпляр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151706" y="4039760"/>
            <a:ext cx="20848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Количество: </a:t>
            </a:r>
            <a:r>
              <a:rPr lang="ru-RU" altLang="ru-RU" sz="12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1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обязательных экземпляра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242013" y="4313996"/>
            <a:ext cx="18582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Количество: </a:t>
            </a:r>
            <a:r>
              <a:rPr lang="ru-RU" altLang="ru-RU" sz="11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altLang="ru-RU" sz="11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1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обязательных экземпляра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392839" y="1983323"/>
            <a:ext cx="33299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Количество: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16 – журналов и продолжающихся изданий на русском яз.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9 – центральных газет и газет субъектов РФ на русском яз.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4 – журнала, продолжающихся изданий на языках народов РФ и иностранных языках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 – газеты на языках народов РФ</a:t>
            </a:r>
          </a:p>
          <a:p>
            <a:pPr eaLnBrk="1" hangingPunct="1">
              <a:defRPr/>
            </a:pPr>
            <a:r>
              <a:rPr lang="ru-RU" sz="1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– издание, выпущенное заводами или дополнительными тиражами</a:t>
            </a:r>
          </a:p>
        </p:txBody>
      </p:sp>
    </p:spTree>
    <p:extLst>
      <p:ext uri="{BB962C8B-B14F-4D97-AF65-F5344CB8AC3E}">
        <p14:creationId xmlns:p14="http://schemas.microsoft.com/office/powerpoint/2010/main" val="2235434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0150"/>
            <a:ext cx="7010399" cy="3943350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40" y="12795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6934" y="0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</a:t>
            </a:r>
            <a:r>
              <a:rPr lang="ru-RU" alt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требований</a:t>
            </a:r>
            <a:r>
              <a:rPr 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Федерального</a:t>
            </a:r>
            <a:r>
              <a:rPr 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b="1" kern="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закона от 29.12.1994 №77-ФЗ «Об обязательном экземпляре документов</a:t>
            </a:r>
            <a:r>
              <a:rPr lang="ru-RU" altLang="ru-RU" sz="2000" b="1" kern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kern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830818"/>
            <a:ext cx="36541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Нарушение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установленного законом порядка предоставления обязательного экземпляра </a:t>
            </a: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документов: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32365" y="1352934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6214" y="1534862"/>
            <a:ext cx="32221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Непредставление</a:t>
            </a:r>
            <a:r>
              <a:rPr lang="ru-RU" sz="1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обязательного экземпляра</a:t>
            </a:r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52812" y="2024774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5342" y="2088646"/>
            <a:ext cx="32403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обязательного экземпляра с нарушением срока доставки </a:t>
            </a:r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68830" y="2682178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8242" y="2823612"/>
            <a:ext cx="271804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Представление обязательного экземпляра не в полном объеме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8001" r="31406" b="23841"/>
          <a:stretch/>
        </p:blipFill>
        <p:spPr>
          <a:xfrm>
            <a:off x="3644528" y="1057429"/>
            <a:ext cx="2130123" cy="216239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5" name="TextBox 3"/>
          <p:cNvSpPr txBox="1">
            <a:spLocks noChangeArrowheads="1"/>
          </p:cNvSpPr>
          <p:nvPr/>
        </p:nvSpPr>
        <p:spPr bwMode="auto">
          <a:xfrm>
            <a:off x="4546537" y="610968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1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6" name="Рисунок 15"/>
          <p:cNvPicPr/>
          <p:nvPr/>
        </p:nvPicPr>
        <p:blipFill rotWithShape="1">
          <a:blip r:embed="rId4"/>
          <a:srcRect l="28168" t="17878" r="27054" b="52768"/>
          <a:stretch/>
        </p:blipFill>
        <p:spPr bwMode="auto">
          <a:xfrm>
            <a:off x="4743948" y="3440432"/>
            <a:ext cx="2403538" cy="1074589"/>
          </a:xfrm>
          <a:prstGeom prst="rect">
            <a:avLst/>
          </a:prstGeom>
          <a:ln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01" t="68200" r="55512" b="9400"/>
          <a:stretch/>
        </p:blipFill>
        <p:spPr>
          <a:xfrm>
            <a:off x="4743948" y="4338899"/>
            <a:ext cx="2403538" cy="77980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8" name="TextBox 3"/>
          <p:cNvSpPr txBox="1">
            <a:spLocks noChangeArrowheads="1"/>
          </p:cNvSpPr>
          <p:nvPr/>
        </p:nvSpPr>
        <p:spPr bwMode="auto">
          <a:xfrm>
            <a:off x="5825925" y="2988989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3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 t="8001" r="31100" b="37400"/>
          <a:stretch/>
        </p:blipFill>
        <p:spPr>
          <a:xfrm>
            <a:off x="6214632" y="1050704"/>
            <a:ext cx="2501707" cy="216911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7378025" y="611887"/>
            <a:ext cx="3257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Arial Narrow" pitchFamily="34" charset="0"/>
              </a:rPr>
              <a:t>2</a:t>
            </a:r>
            <a:endParaRPr lang="ru-RU" sz="24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4238" y="3575071"/>
            <a:ext cx="320391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Ответственность:</a:t>
            </a:r>
          </a:p>
          <a:p>
            <a:pPr algn="ctr"/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13.23 КоАП РФ предусмотрена </a:t>
            </a:r>
            <a:r>
              <a:rPr lang="ru-RU" sz="11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за 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</a:t>
            </a:r>
            <a:r>
              <a:rPr lang="ru-RU" altLang="ru-RU" sz="1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порядка </a:t>
            </a:r>
            <a:r>
              <a:rPr lang="ru-RU" altLang="ru-RU" sz="1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представления обязательного экземпляра документов</a:t>
            </a:r>
            <a:r>
              <a:rPr lang="ru-RU" sz="11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1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0981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78" y="2786"/>
            <a:ext cx="9169878" cy="5140714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0"/>
            <a:ext cx="88001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29.12.2010 № 436-ФЗ «О защите детей от информации, причиняющей вред их здоровью и развитию»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40117" y="996068"/>
            <a:ext cx="28803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информационной продукции указывается на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первой полосе периодического печатного издания и должен соответствовать самой старшей возрастной категории информационной продукции, распространяемой в данном выпуске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1580" y="812771"/>
            <a:ext cx="46754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dirty="0" smtClean="0">
                <a:solidFill>
                  <a:srgbClr val="C00000"/>
                </a:solidFill>
              </a:rPr>
              <a:t>!</a:t>
            </a:r>
            <a:endParaRPr lang="ru-RU" sz="8800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530062" y="4030020"/>
            <a:ext cx="4630535" cy="648072"/>
          </a:xfrm>
          <a:prstGeom prst="round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Анонсы, афиши и иные объявления о проведении культурно-массовых и зрелищных мероприятий маркируются отдельно!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050861" y="1015663"/>
            <a:ext cx="303514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 информационной продукции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размеру не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быть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меньше логотипа издания или шрифтов, используемых на полосе, при этом шрифт знака по начертанию, цвету должен отличаться от основного шрифта и цветных подложек, используемых на первой полосе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929041" y="996067"/>
            <a:ext cx="30780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 и распространение периодических печатных изданий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u="sng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специализирующихся на распространении информации общественно-политического характера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ДОПУСКАЕТСЯ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РАЗМЕЩЕНИЯ ЗНАКА ИНФОРМАЦИОННОЙ ПРОДУКЦИИ</a:t>
            </a:r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64288" y="2924794"/>
            <a:ext cx="899592" cy="792088"/>
          </a:xfrm>
          <a:prstGeom prst="triangle">
            <a:avLst/>
          </a:prstGeom>
          <a:noFill/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rgbClr val="7030A0"/>
              </a:solidFill>
            </a:endParaRPr>
          </a:p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!</a:t>
            </a:r>
          </a:p>
          <a:p>
            <a:pPr algn="ctr"/>
            <a:endParaRPr lang="ru-RU" sz="3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99" y="3107436"/>
            <a:ext cx="686392" cy="671421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6184" y="3096128"/>
            <a:ext cx="687564" cy="68756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261" y="3117181"/>
            <a:ext cx="671420" cy="67142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15" y="3107436"/>
            <a:ext cx="657659" cy="65765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59" y="3107436"/>
            <a:ext cx="681091" cy="681091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19" name="Прямоугольник 15"/>
          <p:cNvSpPr>
            <a:spLocks noChangeArrowheads="1"/>
          </p:cNvSpPr>
          <p:nvPr/>
        </p:nvSpPr>
        <p:spPr bwMode="auto">
          <a:xfrm>
            <a:off x="6408095" y="3667642"/>
            <a:ext cx="259903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в прокатном удостоверении, выданном до 2012 года,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указана возрастная категория «14+»</a:t>
            </a:r>
            <a:r>
              <a:rPr lang="ru-RU" alt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у такого объекта необходимо указывать более высокую маркировку - </a:t>
            </a:r>
            <a:r>
              <a:rPr lang="ru-RU" altLang="ru-RU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«16+»</a:t>
            </a:r>
            <a:endParaRPr lang="ru-RU" alt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30" y="2795248"/>
            <a:ext cx="1385385" cy="128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629221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0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99592" y="3080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Закона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86673" y="1109336"/>
            <a:ext cx="1669046" cy="6824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Свидетельство о регистрации СМИ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27207" y="1993861"/>
            <a:ext cx="1669046" cy="129614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Перерегистрация СМИ, внесение изменений в свидетельство о регистрации СМИ</a:t>
            </a:r>
          </a:p>
        </p:txBody>
      </p:sp>
      <p:sp>
        <p:nvSpPr>
          <p:cNvPr id="11" name="Стрелка вправо 10"/>
          <p:cNvSpPr/>
          <p:nvPr/>
        </p:nvSpPr>
        <p:spPr>
          <a:xfrm>
            <a:off x="1986716" y="2239662"/>
            <a:ext cx="672352" cy="59125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1988573" y="1157860"/>
            <a:ext cx="672352" cy="591251"/>
          </a:xfrm>
          <a:prstGeom prst="rightArrow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73293" y="1135416"/>
            <a:ext cx="1567200" cy="682426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СМИ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83179" y="2088027"/>
            <a:ext cx="1567200" cy="1052501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запись о регистрации СМИ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732780" y="735867"/>
            <a:ext cx="3181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при регистрации СМИ: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9476" y="758794"/>
            <a:ext cx="430222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 средствах массовой информации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»: 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4542660" y="1226056"/>
            <a:ext cx="2312998" cy="1415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" name="Прямоугольник 17"/>
          <p:cNvSpPr/>
          <p:nvPr/>
        </p:nvSpPr>
        <p:spPr>
          <a:xfrm>
            <a:off x="4716018" y="1397190"/>
            <a:ext cx="20882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пошлина зависит от формы распространения СМИ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552" y="1712261"/>
            <a:ext cx="548744" cy="304826"/>
          </a:xfrm>
          <a:prstGeom prst="rect">
            <a:avLst/>
          </a:prstGeom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7" b="20922"/>
          <a:stretch/>
        </p:blipFill>
        <p:spPr bwMode="auto">
          <a:xfrm>
            <a:off x="4446075" y="2830913"/>
            <a:ext cx="2510931" cy="14123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4481768" y="3170796"/>
            <a:ext cx="25020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с территорией распространения 2 субъекта РФ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регистрирует: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9456" y="3566204"/>
            <a:ext cx="570874" cy="304826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703384" y="1336518"/>
            <a:ext cx="2330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Независимо от формы распространения СМИ 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4000 рублей*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неспециализированных СМИ, распространяющихся на территории 1 субъекта РФ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837573" y="2614278"/>
            <a:ext cx="216799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 с территорией распространения 2 субъекта РФ регистрируют ТО по федеральным округам. В случае, если субъекты относятся к разным округам, регистрацию производит ТО по ЦФО. Государственная пошлина – 8000 рублей*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неспециализированных СМИ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9509" y="3380819"/>
            <a:ext cx="4280870" cy="12234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altLang="ru-RU" sz="1050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При этом сохраняется порядок увеличения размера государственной пошлины при регистрации рекламного СМИ – в 5 раз, при регистрации эротического СМИ – в 10 раз, а также уменьшения её размера в случае регистрации специализированного детского СМИ, СМИ образовательного или культурно-просветительского характера, либо СМИ для инвалидов – в 5 </a:t>
            </a:r>
            <a:r>
              <a:rPr lang="ru-RU" altLang="ru-RU" sz="1050" dirty="0" smtClean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раз. *Государственные и муниципальные органы освобождены от уплаты госпошлины.</a:t>
            </a:r>
            <a:endParaRPr lang="ru-RU" sz="1050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48372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5478" y="1305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06"/>
          <a:stretch/>
        </p:blipFill>
        <p:spPr>
          <a:xfrm>
            <a:off x="203404" y="1344100"/>
            <a:ext cx="1739194" cy="19706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4" b="14580"/>
          <a:stretch/>
        </p:blipFill>
        <p:spPr>
          <a:xfrm>
            <a:off x="2048205" y="1331208"/>
            <a:ext cx="1820899" cy="198371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1560" y="99484"/>
            <a:ext cx="81472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Федерального закона от 29.12.2010 № 436-ФЗ «О защите детей от информации, причиняющей вред их здоровью и развитию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721" y="934792"/>
            <a:ext cx="509546" cy="497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9678" y="1770628"/>
            <a:ext cx="79504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18+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123727" y="1818497"/>
            <a:ext cx="79208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18+</a:t>
            </a:r>
            <a:endParaRPr lang="ru-RU" sz="2800" b="1" cap="none" spc="0" dirty="0">
              <a:ln w="6600">
                <a:solidFill>
                  <a:schemeClr val="accent2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077" y="3919231"/>
            <a:ext cx="3586700" cy="1145047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6140715" y="3947808"/>
            <a:ext cx="280710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Графическое обозначение знака информационной продукции не соответствует требованиям 436-ФЗ</a:t>
            </a: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225" y="3838704"/>
            <a:ext cx="466529" cy="455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 descr="http://sovrnovosti.com/_nw/27/4361320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6" t="11085" b="1"/>
          <a:stretch/>
        </p:blipFill>
        <p:spPr bwMode="auto">
          <a:xfrm>
            <a:off x="4427983" y="1326726"/>
            <a:ext cx="2584765" cy="193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 descr="http://xn--80aizfefbnj.xn--p1ai/wp-content/uploads/2018/10/gal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701" y="971826"/>
            <a:ext cx="496444" cy="4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6957421" y="1344100"/>
            <a:ext cx="218657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Знак информационной продукции </a:t>
            </a:r>
            <a:r>
              <a:rPr lang="ru-RU" sz="14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должен указываться у теле- и радиопередач</a:t>
            </a: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программа которых публикуется на страницах выпуска СМИ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9485" y="3327749"/>
            <a:ext cx="41522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СМИ с маркировкой «18+» распространяется в упаковке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Picture 6" descr="http://xn--80aizfefbnj.xn--p1ai/wp-content/uploads/2018/10/galk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119" y="981795"/>
            <a:ext cx="496444" cy="496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7123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5878" y="-43295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42866" y="-43295"/>
            <a:ext cx="828092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Федерального закона от 13.03.2006 № 38-ФЗ "О рекламе"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22342" y="2695941"/>
            <a:ext cx="2823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</a:t>
            </a:r>
            <a:r>
              <a:rPr lang="ru-RU" b="1" spc="-1" dirty="0" smtClean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УФАС:</a:t>
            </a:r>
            <a:endParaRPr lang="ru-RU" spc="-1" dirty="0">
              <a:solidFill>
                <a:srgbClr val="002060"/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9561" y="3316548"/>
            <a:ext cx="2160240" cy="172956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признаков нарушений при проведении СН СМИ,  </a:t>
            </a:r>
            <a:r>
              <a:rPr lang="ru-RU" sz="1400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4683326" y="3246953"/>
            <a:ext cx="2480962" cy="1073274"/>
          </a:xfrm>
          <a:prstGeom prst="righ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558667" y="3521980"/>
            <a:ext cx="2520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Направление материалов с признаками нарушений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4630672" y="4110798"/>
            <a:ext cx="2395621" cy="968912"/>
          </a:xfrm>
          <a:prstGeom prst="leftArrow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683326" y="4332740"/>
            <a:ext cx="23429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Информирование по итогам рассмотрения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216942" y="3246952"/>
            <a:ext cx="1728192" cy="1787533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Принятие решения по  материалам ТУ Роскомнадзора (подтверждение нарушения, отсутствие нарушения)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480199" y="2973936"/>
            <a:ext cx="17459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ТУ </a:t>
            </a:r>
            <a:r>
              <a:rPr lang="ru-RU" sz="1400" b="1" spc="-1" dirty="0" err="1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Роскомнадзора</a:t>
            </a:r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733218" y="2911385"/>
            <a:ext cx="6956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1400" b="1" spc="-1" dirty="0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 pitchFamily="18" charset="0"/>
                <a:cs typeface="Times New Roman" pitchFamily="18" charset="0"/>
              </a:rPr>
              <a:t>УФАС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57200" y="609093"/>
            <a:ext cx="82466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ст.16 Федерального закона «О рекламе» размещение текста рекламы в периодических печатных изданиях, не специализирующихся на сообщениях и материалах рекламного характера, должно сопровождаться пометкой «реклама» или пометкой «на правах рекламы».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12157" y="1399562"/>
            <a:ext cx="840226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рекламы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составлять не более чем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45%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объема одного номера периодических печатных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изданий.</a:t>
            </a:r>
          </a:p>
          <a:p>
            <a:pPr algn="just">
              <a:spcAft>
                <a:spcPts val="0"/>
              </a:spcAft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соблюдении указанного объема не распространяется на периодические печатные издания, которые зарегистрированы в качестве специализирующихся на сообщениях и материалах рекламного характера и на обложке и в выходных данных которых содержится информация о такой специализации.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3910" y="1676444"/>
            <a:ext cx="398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0000"/>
                </a:solidFill>
              </a:rPr>
              <a:t>*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20" name="Picture 2" descr="http://shkola106chel.ru/uploads/posts/2018-10/1540035523_adman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8" y="2683048"/>
            <a:ext cx="1750032" cy="167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75071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71550"/>
            <a:ext cx="2867682" cy="308734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104633" y="1419622"/>
            <a:ext cx="60393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14.01.1993 N 4292-1 "Об увековечении памяти погибших при защите Отечества"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018026" y="2390791"/>
            <a:ext cx="60905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Уважительное отношение к памяти погибших при защите Отечества или его интересов является священным долгом всех граждан.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998506" y="2904787"/>
            <a:ext cx="61100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Одной из форм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увековечения памяти погибших при защите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Отечества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являются: публикации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средствах массовой информации материалов о погибших при защите Отечества, создание произведений искусства и литературы, посвященных их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подвигам.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63060" y="701881"/>
            <a:ext cx="61809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закон от 19.05.1995 N 80-ФЗ "Об увековечении Победы советского народа в Великой Отечественной войне 1941 - 1945 годов"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281221" y="2083014"/>
            <a:ext cx="55446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Уголовный Кодекс РФ ч. 1ст. 354.1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95736" y="3867894"/>
            <a:ext cx="685785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dirty="0" smtClean="0">
                <a:solidFill>
                  <a:srgbClr val="C00000"/>
                </a:solidFill>
              </a:rPr>
              <a:t>Запрещено </a:t>
            </a:r>
            <a:r>
              <a:rPr lang="ru-RU" sz="1200" dirty="0">
                <a:solidFill>
                  <a:srgbClr val="C00000"/>
                </a:solidFill>
              </a:rPr>
              <a:t>р</a:t>
            </a:r>
            <a:r>
              <a:rPr lang="ru-RU" sz="1200" dirty="0" smtClean="0">
                <a:solidFill>
                  <a:srgbClr val="C00000"/>
                </a:solidFill>
              </a:rPr>
              <a:t>аспространение сведений выражающих явное </a:t>
            </a:r>
            <a:r>
              <a:rPr lang="ru-RU" sz="1200" dirty="0">
                <a:solidFill>
                  <a:srgbClr val="C00000"/>
                </a:solidFill>
              </a:rPr>
              <a:t>неуважение к обществу сведений о днях воинской славы и памятных датах России, связанных с защитой Отечества, а равно осквернение символов воинской славы России, совершенные </a:t>
            </a:r>
            <a:r>
              <a:rPr lang="ru-RU" sz="1200" dirty="0" smtClean="0">
                <a:solidFill>
                  <a:srgbClr val="C00000"/>
                </a:solidFill>
              </a:rPr>
              <a:t>публично - </a:t>
            </a:r>
            <a:r>
              <a:rPr lang="ru-RU" sz="1200" dirty="0">
                <a:solidFill>
                  <a:srgbClr val="C00000"/>
                </a:solidFill>
              </a:rPr>
              <a:t>наказываются штрафом в размере до трехсот тысяч рублей или в размере заработной платы или иного дохода осужденного за период до двух лет, либо обязательными работами на срок до трехсот шестидесяти часов, либо исправительными работами на срок до одного года.".</a:t>
            </a:r>
          </a:p>
        </p:txBody>
      </p:sp>
    </p:spTree>
    <p:extLst>
      <p:ext uri="{BB962C8B-B14F-4D97-AF65-F5344CB8AC3E}">
        <p14:creationId xmlns:p14="http://schemas.microsoft.com/office/powerpoint/2010/main" val="33225956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/>
          </p:cNvSpPr>
          <p:nvPr/>
        </p:nvSpPr>
        <p:spPr bwMode="auto">
          <a:xfrm>
            <a:off x="955675" y="3063875"/>
            <a:ext cx="7231063" cy="400110"/>
          </a:xfrm>
          <a:prstGeom prst="rect">
            <a:avLst/>
          </a:prstGeom>
          <a:noFill/>
          <a:ln w="12700">
            <a:noFill/>
            <a:miter lim="400000"/>
            <a:headEnd/>
            <a:tailEnd/>
          </a:ln>
          <a:effectLst/>
        </p:spPr>
        <p:txBody>
          <a:bodyPr lIns="45720" rIns="45720">
            <a:spAutoFit/>
          </a:bodyPr>
          <a:lstStyle/>
          <a:p>
            <a:pPr algn="ctr" eaLnBrk="1"/>
            <a:r>
              <a:rPr lang="ru-RU" altLang="ru-RU" sz="2000" b="1" dirty="0">
                <a:solidFill>
                  <a:schemeClr val="accent5">
                    <a:lumMod val="50000"/>
                  </a:schemeClr>
                </a:solidFill>
                <a:latin typeface="Arial Narrow" pitchFamily="34" charset="0"/>
                <a:sym typeface="Arial Narrow" pitchFamily="34" charset="0"/>
              </a:rPr>
              <a:t>СПАСИБО ЗА ВНИМАНИЕ</a:t>
            </a:r>
            <a:r>
              <a:rPr lang="ru-RU" altLang="ru-RU" sz="2000" b="1" dirty="0">
                <a:solidFill>
                  <a:srgbClr val="17375E"/>
                </a:solidFill>
                <a:latin typeface="Arial Narrow" pitchFamily="34" charset="0"/>
                <a:sym typeface="Arial Narrow" pitchFamily="34" charset="0"/>
              </a:rPr>
              <a:t>!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054" y="0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99592" y="30802"/>
            <a:ext cx="6912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8529" y="658714"/>
            <a:ext cx="432048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750"/>
              </a:spcBef>
              <a:spcAft>
                <a:spcPts val="750"/>
              </a:spcAft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Заявление о регистрации средства массовой информации, продукция которого предназначена для распространения преимущественно: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984" y="1461765"/>
            <a:ext cx="4176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на всей территории Российской Федерации, за ее пределами подается учредителем в центральный аппарат </a:t>
            </a:r>
            <a:r>
              <a:rPr lang="ru-RU" sz="1200" dirty="0" err="1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Роскомнадзора</a:t>
            </a: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(109074, г. Москва, Китайгородский проезд, д. 7, стр. 2);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4704" y="2278959"/>
            <a:ext cx="42796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на территориях двух и более субъектов Российской Федерации, входящих в один федеральный округ, подается учредителем в территориальный орган Федеральной службы по надзору в сфере связи, информационных технологий и массовых коммуникаций по соответствующему федеральному округу.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7047" y="3479288"/>
            <a:ext cx="4150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002060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на территориях двух и более субъектов Российской Федерации, входящих в различные федеральные округа, подается учредителем в Управление Федеральной службы по надзору в сфере связи, информационных технологий и массовых коммуникаций по Центральному федеральному округу.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476507" y="761469"/>
            <a:ext cx="259048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Рассмотрение заявления о регистрации средства массовой информации</a:t>
            </a:r>
          </a:p>
        </p:txBody>
      </p:sp>
      <p:pic>
        <p:nvPicPr>
          <p:cNvPr id="14" name="Picture 3" descr="C:\Users\User.FOKIN\Desktop\006785-3d-transparent-glass-icon-arrows-hand-cl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61546" y="668371"/>
            <a:ext cx="948233" cy="8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8008421" y="649658"/>
            <a:ext cx="60465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Arial Narrow" pitchFamily="34" charset="0"/>
              </a:rPr>
              <a:t>30</a:t>
            </a:r>
            <a:endParaRPr lang="ru-RU" sz="3600" b="1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675032" y="1114586"/>
            <a:ext cx="1304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 descr="G:\форма выписки из реестра СМИ.t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79" b="4306"/>
          <a:stretch/>
        </p:blipFill>
        <p:spPr bwMode="auto">
          <a:xfrm>
            <a:off x="6051575" y="2450462"/>
            <a:ext cx="2129597" cy="26487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4556775" y="1550636"/>
            <a:ext cx="2253383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о регистрации СМИ</a:t>
            </a:r>
          </a:p>
          <a:p>
            <a:pPr algn="ctr">
              <a:defRPr/>
            </a:pPr>
            <a:r>
              <a:rPr lang="ru-RU" sz="1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ВЫПИСКА ИЗ РЕЕСТРА ЗАРЕГИСТРИРОВАННЫХ </a:t>
            </a:r>
            <a:r>
              <a:rPr lang="ru-RU" sz="1200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3" descr="C:\Users\User.FOKIN\Desktop\006785-3d-transparent-glass-icon-arrows-hand-clea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873028" y="1507085"/>
            <a:ext cx="948233" cy="816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3"/>
          <p:cNvSpPr txBox="1">
            <a:spLocks noChangeArrowheads="1"/>
          </p:cNvSpPr>
          <p:nvPr/>
        </p:nvSpPr>
        <p:spPr bwMode="auto">
          <a:xfrm>
            <a:off x="8113417" y="1365450"/>
            <a:ext cx="39466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Arial Narrow" pitchFamily="34" charset="0"/>
              </a:rPr>
              <a:t>5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665938" y="1850866"/>
            <a:ext cx="1304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дней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955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0" y="0"/>
            <a:ext cx="9169878" cy="5143500"/>
          </a:xfrm>
          <a:prstGeom prst="rect">
            <a:avLst/>
          </a:prstGeom>
          <a:noFill/>
          <a:ln w="12700">
            <a:solidFill>
              <a:srgbClr val="002060"/>
            </a:solidFill>
            <a:miter lim="4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899592" y="30802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Закона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91680" y="2305850"/>
            <a:ext cx="6560433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отбывающий наказание в местах лишения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свободы 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8602" y="3739147"/>
            <a:ext cx="8400024" cy="95410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имеющий судимость за совершение преступлений с использованием средств массовой информации или информационно-телекоммуникационных сетей, в том числе сети "Интернет", или за совершение преступлений, связанных с осуществлением экстремистской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260939" y="1901787"/>
            <a:ext cx="5277897" cy="307777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признанный судом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недееспособным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63483" y="2773440"/>
            <a:ext cx="7272808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 достигший восемнадцатилетнего 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</a:t>
            </a:r>
          </a:p>
        </p:txBody>
      </p:sp>
      <p:pic>
        <p:nvPicPr>
          <p:cNvPr id="12" name="Picture 3" descr="C:\Users\A17\Desktop\v7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20" t="2520" r="19504" b="7344"/>
          <a:stretch/>
        </p:blipFill>
        <p:spPr bwMode="auto">
          <a:xfrm>
            <a:off x="145574" y="442890"/>
            <a:ext cx="1310186" cy="1978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1475114" y="759137"/>
            <a:ext cx="3815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являться </a:t>
            </a:r>
            <a:r>
              <a:rPr lang="ru-RU" b="1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СМИ: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086372" y="719424"/>
            <a:ext cx="40324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являться </a:t>
            </a:r>
            <a:r>
              <a:rPr lang="ru-RU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главным редактором </a:t>
            </a:r>
            <a:r>
              <a:rPr lang="ru-RU" u="sng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СМИ:</a:t>
            </a:r>
            <a:endParaRPr lang="ru-RU" u="sng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Стрелка вниз 16"/>
          <p:cNvSpPr/>
          <p:nvPr/>
        </p:nvSpPr>
        <p:spPr>
          <a:xfrm rot="2594738">
            <a:off x="5698170" y="1316701"/>
            <a:ext cx="567966" cy="61098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18778674">
            <a:off x="3659896" y="1305429"/>
            <a:ext cx="567966" cy="610984"/>
          </a:xfrm>
          <a:prstGeom prst="downArrow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98711" y="3347123"/>
            <a:ext cx="8019805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граждан, предприятие, организация, деятельность которых запрещена по закону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62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Ст.19.1 закона о </a:t>
            </a:r>
            <a:r>
              <a:rPr lang="ru-RU" dirty="0" err="1" smtClean="0"/>
              <a:t>сми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939" y="-32311"/>
            <a:ext cx="9169878" cy="5143500"/>
          </a:xfrm>
          <a:prstGeom prst="rect">
            <a:avLst/>
          </a:prstGeom>
          <a:noFill/>
          <a:ln w="12700">
            <a:solidFill>
              <a:schemeClr val="accent1"/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187624" y="68263"/>
            <a:ext cx="70161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19</a:t>
            </a:r>
            <a:r>
              <a:rPr lang="en-US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.1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3"/>
          <a:srcRect l="1647" t="25036" r="25051" b="9809"/>
          <a:stretch/>
        </p:blipFill>
        <p:spPr bwMode="auto">
          <a:xfrm>
            <a:off x="3203628" y="3197323"/>
            <a:ext cx="3574397" cy="1866072"/>
          </a:xfrm>
          <a:prstGeom prst="rect">
            <a:avLst/>
          </a:prstGeom>
          <a:ln w="12700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7504" y="776149"/>
            <a:ext cx="3240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Ограничения учреждения средства массовой информации для: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3778" y="1306790"/>
            <a:ext cx="236257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государств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73778" y="1584464"/>
            <a:ext cx="2729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международных организаций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73778" y="1892110"/>
            <a:ext cx="290008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юридических лиц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3778" y="2167889"/>
            <a:ext cx="305493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российских юридических лиц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иностранным участием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0546" y="2665287"/>
            <a:ext cx="21726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иностранных граждан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76233" y="2941983"/>
            <a:ext cx="204318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гражданства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83925" y="3209890"/>
            <a:ext cx="229716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гражданин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РФ, имеющий 2-ое гражданство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811033" y="865767"/>
            <a:ext cx="220839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Перечисленные субъекты не вправе </a:t>
            </a: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я</a:t>
            </a:r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вляться: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114318" y="2164573"/>
            <a:ext cx="26618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учредителя вещателя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4094660" y="1838292"/>
            <a:ext cx="14414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Редакцией СМИ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294972" y="2083500"/>
            <a:ext cx="10408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Вещателем</a:t>
            </a:r>
            <a:endParaRPr lang="ru-RU" sz="14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6102259" y="824433"/>
            <a:ext cx="2504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Перечисленные субъекты не вправе владеть, управлять, контролировать более чем 20%:</a:t>
            </a:r>
            <a:endParaRPr lang="ru-RU" sz="1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988476" y="1568855"/>
            <a:ext cx="16538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Учредителем СМИ</a:t>
            </a:r>
            <a:endParaRPr lang="ru-RU" sz="1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6077306" y="1890406"/>
            <a:ext cx="270964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учредителя редакции</a:t>
            </a:r>
            <a:endParaRPr lang="ru-RU" sz="1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6125999" y="1615455"/>
            <a:ext cx="235968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 учредителя СМИ</a:t>
            </a:r>
            <a:endParaRPr lang="ru-RU" sz="14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3389462" y="2636485"/>
            <a:ext cx="32556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Образец уведомления о соблюдении ст. 19.1 Закона «О СМИ»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937670" y="3204477"/>
            <a:ext cx="2091233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выявлении нарушения требований ст. 19.1 Закона «О СМИ», направляется исковое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аявление в суд о приостановлении </a:t>
            </a:r>
            <a:r>
              <a:rPr lang="ru-RU" sz="14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СМИ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83925" y="3803524"/>
            <a:ext cx="26303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  <a:defRPr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объединение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граждан, предприятие, организация, деятельность которых запрещена по закону</a:t>
            </a:r>
          </a:p>
        </p:txBody>
      </p:sp>
    </p:spTree>
    <p:extLst>
      <p:ext uri="{BB962C8B-B14F-4D97-AF65-F5344CB8AC3E}">
        <p14:creationId xmlns:p14="http://schemas.microsoft.com/office/powerpoint/2010/main" val="2826742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38" y="-359"/>
            <a:ext cx="9145276" cy="514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074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8057" y="-11278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43608" y="24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11 Закона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1519097989"/>
              </p:ext>
            </p:extLst>
          </p:nvPr>
        </p:nvGraphicFramePr>
        <p:xfrm>
          <a:off x="167442" y="1175395"/>
          <a:ext cx="4476566" cy="330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67442" y="646355"/>
            <a:ext cx="464361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внесения изменений в запись о регистрации </a:t>
            </a:r>
            <a:r>
              <a:rPr lang="ru-RU" sz="1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СМИ:</a:t>
            </a:r>
            <a:endParaRPr lang="ru-RU" sz="1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95736" y="4393558"/>
            <a:ext cx="698485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порядка изготовления </a:t>
            </a:r>
            <a:r>
              <a:rPr lang="ru-RU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распространения продукции средства массовой информации составляется</a:t>
            </a:r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протокол об административном правонарушении по ч. 1 ст. 13.21 КоАП РФ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5734702" y="1606365"/>
            <a:ext cx="33547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внесение изменений в запись о регистрации СМИ, если в запись о регистрации СМИ были внесены сведения о приостановлении или прекращении деятельности СМИ.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719399" y="2866423"/>
            <a:ext cx="3194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изменений в запись о регистрации средства массовой информации осуществляется в том же порядке (ст. 8 Закона «О СМИ»), что и регистрация средства массовой информации.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8"/>
          <a:srcRect l="31646" t="8904" r="30826" b="10618"/>
          <a:stretch/>
        </p:blipFill>
        <p:spPr>
          <a:xfrm>
            <a:off x="4811057" y="969794"/>
            <a:ext cx="884877" cy="829764"/>
          </a:xfrm>
          <a:prstGeom prst="rect">
            <a:avLst/>
          </a:prstGeom>
        </p:spPr>
      </p:pic>
      <p:pic>
        <p:nvPicPr>
          <p:cNvPr id="23" name="Рисунок 22" descr="checkmark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95191" y="1557052"/>
            <a:ext cx="568939" cy="430393"/>
          </a:xfrm>
          <a:prstGeom prst="rect">
            <a:avLst/>
          </a:prstGeom>
        </p:spPr>
      </p:pic>
      <p:pic>
        <p:nvPicPr>
          <p:cNvPr id="24" name="Рисунок 23" descr="checkmark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80112" y="2825229"/>
            <a:ext cx="568939" cy="4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0651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827584" y="24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Соблюдение требований ст. 11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РФ от 27.12.1991 N 2124-1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средствах массовой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информации»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771196821"/>
              </p:ext>
            </p:extLst>
          </p:nvPr>
        </p:nvGraphicFramePr>
        <p:xfrm>
          <a:off x="260963" y="1262978"/>
          <a:ext cx="4748623" cy="33098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47545" y="698287"/>
            <a:ext cx="49547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уведомить </a:t>
            </a:r>
            <a:r>
              <a:rPr lang="ru-RU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</a:t>
            </a:r>
            <a:r>
              <a:rPr lang="ru-RU" sz="1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орган в случае:</a:t>
            </a:r>
            <a:endParaRPr lang="ru-RU" sz="1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15674" y="4436274"/>
            <a:ext cx="7114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нарушении порядка предоставления уведомления об изменениях составляется протокол об административном правонарушении по ст. 13.23 КоАП РФ</a:t>
            </a:r>
            <a:endParaRPr lang="ru-RU" sz="1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0297" y="1127514"/>
            <a:ext cx="307958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 СМИ несколько соучредителей, то уведомление подписывается каждым из них (коллегиально)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8"/>
          <a:srcRect l="31646" t="8904" r="30826" b="10618"/>
          <a:stretch/>
        </p:blipFill>
        <p:spPr>
          <a:xfrm>
            <a:off x="5062241" y="1163242"/>
            <a:ext cx="891360" cy="83584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6090297" y="2001601"/>
            <a:ext cx="294288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Уполномоченным лицом, подающим уведомление, является учредитель СМИ.</a:t>
            </a:r>
          </a:p>
          <a:p>
            <a:pPr algn="ctr">
              <a:defRPr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уведомление подано неуполномоченным лицом или сведения, содержащиеся в нем не соответствуют действительности , оно подлежит возврату</a:t>
            </a:r>
          </a:p>
        </p:txBody>
      </p:sp>
      <p:pic>
        <p:nvPicPr>
          <p:cNvPr id="12" name="Рисунок 11" descr="checkmark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40152" y="1902377"/>
            <a:ext cx="568939" cy="430393"/>
          </a:xfrm>
          <a:prstGeom prst="rect">
            <a:avLst/>
          </a:prstGeom>
        </p:spPr>
      </p:pic>
      <p:pic>
        <p:nvPicPr>
          <p:cNvPr id="14" name="Рисунок 13" descr="checkmark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03691" y="1166768"/>
            <a:ext cx="568939" cy="430393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6144623" y="3735983"/>
            <a:ext cx="2870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течение месяца со дня изменения учредитель обязан уведомить 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регистрирующий </a:t>
            </a: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</a:t>
            </a:r>
          </a:p>
        </p:txBody>
      </p:sp>
      <p:pic>
        <p:nvPicPr>
          <p:cNvPr id="16" name="Рисунок 15" descr="checkmarkblue.png"/>
          <p:cNvPicPr>
            <a:picLocks noChangeAspect="1"/>
          </p:cNvPicPr>
          <p:nvPr/>
        </p:nvPicPr>
        <p:blipFill>
          <a:blip r:embed="rId9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606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53601" y="3674922"/>
            <a:ext cx="568939" cy="430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320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00150"/>
            <a:ext cx="7010400" cy="3943350"/>
          </a:xfrm>
        </p:spPr>
      </p:pic>
      <p:pic>
        <p:nvPicPr>
          <p:cNvPr id="4" name="Объект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69878" cy="5143500"/>
          </a:xfrm>
          <a:prstGeom prst="rect">
            <a:avLst/>
          </a:prstGeom>
          <a:noFill/>
          <a:ln w="12700">
            <a:solidFill>
              <a:schemeClr val="accent5">
                <a:lumMod val="50000"/>
              </a:schemeClr>
            </a:solidFill>
            <a:miter lim="4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547664" y="0"/>
            <a:ext cx="6339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нарушений ст. 11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Закона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 27.12.1991 N 2124-1 «О средствах массовой информации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/>
          <p:nvPr/>
        </p:nvPicPr>
        <p:blipFill rotWithShape="1">
          <a:blip r:embed="rId4"/>
          <a:srcRect l="8146" t="6886" r="10399" b="42868"/>
          <a:stretch/>
        </p:blipFill>
        <p:spPr>
          <a:xfrm>
            <a:off x="206728" y="663532"/>
            <a:ext cx="2650863" cy="1872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Овал 6"/>
          <p:cNvSpPr/>
          <p:nvPr/>
        </p:nvSpPr>
        <p:spPr bwMode="auto">
          <a:xfrm>
            <a:off x="181739" y="1890146"/>
            <a:ext cx="792088" cy="261215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5"/>
          <a:srcRect l="6928" t="5235" r="5394" b="58364"/>
          <a:stretch/>
        </p:blipFill>
        <p:spPr>
          <a:xfrm>
            <a:off x="3186108" y="697165"/>
            <a:ext cx="2952329" cy="1804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ый прямоугольник 8"/>
          <p:cNvSpPr/>
          <p:nvPr/>
        </p:nvSpPr>
        <p:spPr bwMode="auto">
          <a:xfrm>
            <a:off x="4747309" y="1714518"/>
            <a:ext cx="1329417" cy="55825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6" t="66800" r="23226" b="5200"/>
          <a:stretch/>
        </p:blipFill>
        <p:spPr>
          <a:xfrm>
            <a:off x="2949297" y="2709095"/>
            <a:ext cx="4395097" cy="1793923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 bwMode="auto">
          <a:xfrm>
            <a:off x="5508104" y="3072358"/>
            <a:ext cx="936104" cy="363488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3" name="Рисунок 12"/>
          <p:cNvPicPr/>
          <p:nvPr/>
        </p:nvPicPr>
        <p:blipFill rotWithShape="1">
          <a:blip r:embed="rId7"/>
          <a:srcRect l="35123" t="9276" r="35301" b="45066"/>
          <a:stretch/>
        </p:blipFill>
        <p:spPr bwMode="auto">
          <a:xfrm>
            <a:off x="245804" y="2698694"/>
            <a:ext cx="2433448" cy="18043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Скругленный прямоугольник 13"/>
          <p:cNvSpPr/>
          <p:nvPr/>
        </p:nvSpPr>
        <p:spPr bwMode="auto">
          <a:xfrm>
            <a:off x="457200" y="3793359"/>
            <a:ext cx="2023801" cy="21097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</p:spPr>
        <p:txBody>
          <a:bodyPr vert="horz" wrap="square" lIns="45720" tIns="45720" rIns="4572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292163" y="2641569"/>
            <a:ext cx="1777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Отсутствует уведомление об </a:t>
            </a: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изменении места нахождения редакции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СМИ. </a:t>
            </a:r>
            <a:endParaRPr lang="ru-RU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560124">
            <a:off x="6414272" y="2938511"/>
            <a:ext cx="1220795" cy="304826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7254253" y="3609381"/>
            <a:ext cx="18529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Является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административным правонарушением, предусмотренным ст. 13.23 КоАП РФ</a:t>
            </a:r>
            <a:endParaRPr lang="ru-RU" sz="1200" dirty="0">
              <a:solidFill>
                <a:srgbClr val="FF0000"/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0224430">
            <a:off x="6035123" y="1495763"/>
            <a:ext cx="949791" cy="304826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6769966" y="1020130"/>
            <a:ext cx="22766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языка  </a:t>
            </a:r>
            <a:r>
              <a:rPr lang="ru-RU" sz="1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распространения, является основанием для внесения в запись о регистрации СМИ. 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769966" y="1804110"/>
            <a:ext cx="23740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Является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административным правонарушением, предусмотренным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ч. 1 ст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  <a:r>
              <a:rPr lang="ru-RU" sz="12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13.21 </a:t>
            </a: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</a:rPr>
              <a:t>КоАП РФ</a:t>
            </a:r>
            <a:endParaRPr lang="ru-RU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534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Тема Office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254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>
          <a:outerShdw blurRad="38100" dist="23000" dir="5400000" algn="ctr" rotWithShape="0">
            <a:srgbClr val="000000">
              <a:alpha val="34999"/>
            </a:srgbClr>
          </a:outerShdw>
        </a:effectLst>
      </a:spPr>
      <a:bodyPr vert="horz" wrap="square" lIns="45720" tIns="45720" rIns="45720" bIns="45720" numCol="1" anchor="ctr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Calibri" panose="020F0502020204030204" pitchFamily="34" charset="0"/>
            <a:ea typeface="Calibri" panose="020F0502020204030204" pitchFamily="34" charset="0"/>
            <a:cs typeface="Calibri" panose="020F0502020204030204" pitchFamily="34" charset="0"/>
            <a:sym typeface="Calibri" panose="020F0502020204030204" pitchFamily="34" charset="0"/>
          </a:defRPr>
        </a:defPPr>
      </a:lst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7712</TotalTime>
  <Words>2686</Words>
  <Application>Microsoft Office PowerPoint</Application>
  <PresentationFormat>Экран (16:9)</PresentationFormat>
  <Paragraphs>255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Arial Narrow</vt:lpstr>
      <vt:lpstr>Calibri</vt:lpstr>
      <vt:lpstr>DINCondensedC</vt:lpstr>
      <vt:lpstr>Open Sans</vt:lpstr>
      <vt:lpstr>Times New Roman</vt:lpstr>
      <vt:lpstr>Wingdings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Ст.19.1 закона о сми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Belov</dc:creator>
  <cp:lastModifiedBy>User</cp:lastModifiedBy>
  <cp:revision>1294</cp:revision>
  <cp:lastPrinted>2018-02-09T09:28:01Z</cp:lastPrinted>
  <dcterms:modified xsi:type="dcterms:W3CDTF">2019-09-09T14:59:38Z</dcterms:modified>
</cp:coreProperties>
</file>